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1" r:id="rId10"/>
    <p:sldId id="25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FEE0F8-5074-6469-EB9D-A198871AA3DB}" v="9" dt="2021-12-01T03:54:36.239"/>
    <p1510:client id="{5A92A093-56DB-F64F-A67D-B5490F99E1DC}" v="583" dt="2021-12-01T16:27:33.593"/>
    <p1510:client id="{BA77A3FE-F51B-3E41-A2C8-C58E36E4DA1E}" v="110" dt="2021-12-02T03:48:01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5"/>
  </p:normalViewPr>
  <p:slideViewPr>
    <p:cSldViewPr snapToGrid="0">
      <p:cViewPr varScale="1">
        <p:scale>
          <a:sx n="106" d="100"/>
          <a:sy n="106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7D4E88-DE3A-4EE7-B4A5-5973351A435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219266B-1C5B-46D2-9827-02A1BF682CBD}">
      <dgm:prSet/>
      <dgm:spPr/>
      <dgm:t>
        <a:bodyPr/>
        <a:lstStyle/>
        <a:p>
          <a:r>
            <a:rPr lang="en-US"/>
            <a:t>Why have we picked Nintendo switch game? </a:t>
          </a:r>
        </a:p>
      </dgm:t>
    </dgm:pt>
    <dgm:pt modelId="{A0F0736E-86DE-4D66-B0CC-C71F03F67579}" type="parTrans" cxnId="{E1B60CD1-B8B6-40ED-A4A1-2DB9A64734DC}">
      <dgm:prSet/>
      <dgm:spPr/>
      <dgm:t>
        <a:bodyPr/>
        <a:lstStyle/>
        <a:p>
          <a:endParaRPr lang="en-US"/>
        </a:p>
      </dgm:t>
    </dgm:pt>
    <dgm:pt modelId="{779071A1-69F2-4D7D-A832-09139E719674}" type="sibTrans" cxnId="{E1B60CD1-B8B6-40ED-A4A1-2DB9A64734DC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FB660FFC-2E67-48F1-93C2-711D025E7025}">
      <dgm:prSet/>
      <dgm:spPr/>
      <dgm:t>
        <a:bodyPr/>
        <a:lstStyle/>
        <a:p>
          <a:r>
            <a:rPr lang="en-US"/>
            <a:t>This project will explore all the types of game in Nintendo switch database</a:t>
          </a:r>
        </a:p>
      </dgm:t>
    </dgm:pt>
    <dgm:pt modelId="{0D6E22F0-6C23-49C4-965C-9ADC56DB54F2}" type="parTrans" cxnId="{7AA189F8-97B1-4D1D-BB0A-B15C3AD62D99}">
      <dgm:prSet/>
      <dgm:spPr/>
      <dgm:t>
        <a:bodyPr/>
        <a:lstStyle/>
        <a:p>
          <a:endParaRPr lang="en-US"/>
        </a:p>
      </dgm:t>
    </dgm:pt>
    <dgm:pt modelId="{D7BE387A-988E-4045-894C-EA5537AAE762}" type="sibTrans" cxnId="{7AA189F8-97B1-4D1D-BB0A-B15C3AD62D99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C8A5F926-2C2E-FC46-BF16-BFD19FF19E05}" type="pres">
      <dgm:prSet presAssocID="{AA7D4E88-DE3A-4EE7-B4A5-5973351A4356}" presName="Name0" presStyleCnt="0">
        <dgm:presLayoutVars>
          <dgm:animLvl val="lvl"/>
          <dgm:resizeHandles val="exact"/>
        </dgm:presLayoutVars>
      </dgm:prSet>
      <dgm:spPr/>
    </dgm:pt>
    <dgm:pt modelId="{995443E0-4701-B54C-B576-AF07911024B4}" type="pres">
      <dgm:prSet presAssocID="{D219266B-1C5B-46D2-9827-02A1BF682CBD}" presName="compositeNode" presStyleCnt="0">
        <dgm:presLayoutVars>
          <dgm:bulletEnabled val="1"/>
        </dgm:presLayoutVars>
      </dgm:prSet>
      <dgm:spPr/>
    </dgm:pt>
    <dgm:pt modelId="{89DF3B2A-89AF-4F4D-A54E-1BC690CE217D}" type="pres">
      <dgm:prSet presAssocID="{D219266B-1C5B-46D2-9827-02A1BF682CBD}" presName="bgRect" presStyleLbl="bgAccFollowNode1" presStyleIdx="0" presStyleCnt="2"/>
      <dgm:spPr/>
    </dgm:pt>
    <dgm:pt modelId="{7F14A640-30B4-6142-8231-BA482E9FD6A8}" type="pres">
      <dgm:prSet presAssocID="{779071A1-69F2-4D7D-A832-09139E719674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19C5958B-21C0-8E48-9EBE-DDFDBF721053}" type="pres">
      <dgm:prSet presAssocID="{D219266B-1C5B-46D2-9827-02A1BF682CBD}" presName="bottomLine" presStyleLbl="alignNode1" presStyleIdx="1" presStyleCnt="4">
        <dgm:presLayoutVars/>
      </dgm:prSet>
      <dgm:spPr/>
    </dgm:pt>
    <dgm:pt modelId="{5DB9C962-16D4-874C-B804-83ED54EB3513}" type="pres">
      <dgm:prSet presAssocID="{D219266B-1C5B-46D2-9827-02A1BF682CBD}" presName="nodeText" presStyleLbl="bgAccFollowNode1" presStyleIdx="0" presStyleCnt="2">
        <dgm:presLayoutVars>
          <dgm:bulletEnabled val="1"/>
        </dgm:presLayoutVars>
      </dgm:prSet>
      <dgm:spPr/>
    </dgm:pt>
    <dgm:pt modelId="{0E7341BB-8FE0-BF4E-ABE3-F3E91C482B6F}" type="pres">
      <dgm:prSet presAssocID="{779071A1-69F2-4D7D-A832-09139E719674}" presName="sibTrans" presStyleCnt="0"/>
      <dgm:spPr/>
    </dgm:pt>
    <dgm:pt modelId="{383BD68A-99DC-A94B-9666-BABA2EB29B11}" type="pres">
      <dgm:prSet presAssocID="{FB660FFC-2E67-48F1-93C2-711D025E7025}" presName="compositeNode" presStyleCnt="0">
        <dgm:presLayoutVars>
          <dgm:bulletEnabled val="1"/>
        </dgm:presLayoutVars>
      </dgm:prSet>
      <dgm:spPr/>
    </dgm:pt>
    <dgm:pt modelId="{328E8EF8-2F2C-004E-89C7-54D0DD9C9B59}" type="pres">
      <dgm:prSet presAssocID="{FB660FFC-2E67-48F1-93C2-711D025E7025}" presName="bgRect" presStyleLbl="bgAccFollowNode1" presStyleIdx="1" presStyleCnt="2"/>
      <dgm:spPr/>
    </dgm:pt>
    <dgm:pt modelId="{C06AF10A-52C5-264B-8A4F-C47F763453AF}" type="pres">
      <dgm:prSet presAssocID="{D7BE387A-988E-4045-894C-EA5537AAE762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C8A85D04-BDDF-BF4B-81BC-BC33BCB51C4C}" type="pres">
      <dgm:prSet presAssocID="{FB660FFC-2E67-48F1-93C2-711D025E7025}" presName="bottomLine" presStyleLbl="alignNode1" presStyleIdx="3" presStyleCnt="4">
        <dgm:presLayoutVars/>
      </dgm:prSet>
      <dgm:spPr/>
    </dgm:pt>
    <dgm:pt modelId="{81EC1A05-1B0C-D343-891E-88F2AD4DB380}" type="pres">
      <dgm:prSet presAssocID="{FB660FFC-2E67-48F1-93C2-711D025E7025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F1460638-BB0B-5146-84AD-D0958640ADF6}" type="presOf" srcId="{779071A1-69F2-4D7D-A832-09139E719674}" destId="{7F14A640-30B4-6142-8231-BA482E9FD6A8}" srcOrd="0" destOrd="0" presId="urn:microsoft.com/office/officeart/2016/7/layout/BasicLinearProcessNumbered"/>
    <dgm:cxn modelId="{9752C539-ACD5-724F-80A1-D696B9A1CBBE}" type="presOf" srcId="{D7BE387A-988E-4045-894C-EA5537AAE762}" destId="{C06AF10A-52C5-264B-8A4F-C47F763453AF}" srcOrd="0" destOrd="0" presId="urn:microsoft.com/office/officeart/2016/7/layout/BasicLinearProcessNumbered"/>
    <dgm:cxn modelId="{6BDCDC3F-97EF-C442-9C2D-CDBDA570C1A9}" type="presOf" srcId="{FB660FFC-2E67-48F1-93C2-711D025E7025}" destId="{81EC1A05-1B0C-D343-891E-88F2AD4DB380}" srcOrd="1" destOrd="0" presId="urn:microsoft.com/office/officeart/2016/7/layout/BasicLinearProcessNumbered"/>
    <dgm:cxn modelId="{96390D6B-4A17-4E41-958B-53C2FFB519C9}" type="presOf" srcId="{D219266B-1C5B-46D2-9827-02A1BF682CBD}" destId="{5DB9C962-16D4-874C-B804-83ED54EB3513}" srcOrd="1" destOrd="0" presId="urn:microsoft.com/office/officeart/2016/7/layout/BasicLinearProcessNumbered"/>
    <dgm:cxn modelId="{A2562C81-9127-BD47-8B4E-04642EB8E397}" type="presOf" srcId="{D219266B-1C5B-46D2-9827-02A1BF682CBD}" destId="{89DF3B2A-89AF-4F4D-A54E-1BC690CE217D}" srcOrd="0" destOrd="0" presId="urn:microsoft.com/office/officeart/2016/7/layout/BasicLinearProcessNumbered"/>
    <dgm:cxn modelId="{37E499A0-D5B6-8241-ADB7-970583B5D660}" type="presOf" srcId="{FB660FFC-2E67-48F1-93C2-711D025E7025}" destId="{328E8EF8-2F2C-004E-89C7-54D0DD9C9B59}" srcOrd="0" destOrd="0" presId="urn:microsoft.com/office/officeart/2016/7/layout/BasicLinearProcessNumbered"/>
    <dgm:cxn modelId="{424E32B7-5186-D248-8C16-D464D656D770}" type="presOf" srcId="{AA7D4E88-DE3A-4EE7-B4A5-5973351A4356}" destId="{C8A5F926-2C2E-FC46-BF16-BFD19FF19E05}" srcOrd="0" destOrd="0" presId="urn:microsoft.com/office/officeart/2016/7/layout/BasicLinearProcessNumbered"/>
    <dgm:cxn modelId="{E1B60CD1-B8B6-40ED-A4A1-2DB9A64734DC}" srcId="{AA7D4E88-DE3A-4EE7-B4A5-5973351A4356}" destId="{D219266B-1C5B-46D2-9827-02A1BF682CBD}" srcOrd="0" destOrd="0" parTransId="{A0F0736E-86DE-4D66-B0CC-C71F03F67579}" sibTransId="{779071A1-69F2-4D7D-A832-09139E719674}"/>
    <dgm:cxn modelId="{7AA189F8-97B1-4D1D-BB0A-B15C3AD62D99}" srcId="{AA7D4E88-DE3A-4EE7-B4A5-5973351A4356}" destId="{FB660FFC-2E67-48F1-93C2-711D025E7025}" srcOrd="1" destOrd="0" parTransId="{0D6E22F0-6C23-49C4-965C-9ADC56DB54F2}" sibTransId="{D7BE387A-988E-4045-894C-EA5537AAE762}"/>
    <dgm:cxn modelId="{775DEE8C-2EE2-2340-BF85-E0A8CC88B8F8}" type="presParOf" srcId="{C8A5F926-2C2E-FC46-BF16-BFD19FF19E05}" destId="{995443E0-4701-B54C-B576-AF07911024B4}" srcOrd="0" destOrd="0" presId="urn:microsoft.com/office/officeart/2016/7/layout/BasicLinearProcessNumbered"/>
    <dgm:cxn modelId="{9651D7B8-DB29-E141-A844-272C4282659C}" type="presParOf" srcId="{995443E0-4701-B54C-B576-AF07911024B4}" destId="{89DF3B2A-89AF-4F4D-A54E-1BC690CE217D}" srcOrd="0" destOrd="0" presId="urn:microsoft.com/office/officeart/2016/7/layout/BasicLinearProcessNumbered"/>
    <dgm:cxn modelId="{54519D6C-C7D7-7E46-ABE6-0DEFC191C283}" type="presParOf" srcId="{995443E0-4701-B54C-B576-AF07911024B4}" destId="{7F14A640-30B4-6142-8231-BA482E9FD6A8}" srcOrd="1" destOrd="0" presId="urn:microsoft.com/office/officeart/2016/7/layout/BasicLinearProcessNumbered"/>
    <dgm:cxn modelId="{64FA4BD3-58A3-844F-A7A7-FA46E04788C5}" type="presParOf" srcId="{995443E0-4701-B54C-B576-AF07911024B4}" destId="{19C5958B-21C0-8E48-9EBE-DDFDBF721053}" srcOrd="2" destOrd="0" presId="urn:microsoft.com/office/officeart/2016/7/layout/BasicLinearProcessNumbered"/>
    <dgm:cxn modelId="{FF24906F-CBC6-3946-9483-E88CFE7B18A0}" type="presParOf" srcId="{995443E0-4701-B54C-B576-AF07911024B4}" destId="{5DB9C962-16D4-874C-B804-83ED54EB3513}" srcOrd="3" destOrd="0" presId="urn:microsoft.com/office/officeart/2016/7/layout/BasicLinearProcessNumbered"/>
    <dgm:cxn modelId="{A3C81444-16B6-8B4D-AD61-F6FC54DF623B}" type="presParOf" srcId="{C8A5F926-2C2E-FC46-BF16-BFD19FF19E05}" destId="{0E7341BB-8FE0-BF4E-ABE3-F3E91C482B6F}" srcOrd="1" destOrd="0" presId="urn:microsoft.com/office/officeart/2016/7/layout/BasicLinearProcessNumbered"/>
    <dgm:cxn modelId="{49DE3225-49B9-CE48-A20C-33CEB8ED4676}" type="presParOf" srcId="{C8A5F926-2C2E-FC46-BF16-BFD19FF19E05}" destId="{383BD68A-99DC-A94B-9666-BABA2EB29B11}" srcOrd="2" destOrd="0" presId="urn:microsoft.com/office/officeart/2016/7/layout/BasicLinearProcessNumbered"/>
    <dgm:cxn modelId="{7E058309-28EE-3540-AFC3-4BE693A4522D}" type="presParOf" srcId="{383BD68A-99DC-A94B-9666-BABA2EB29B11}" destId="{328E8EF8-2F2C-004E-89C7-54D0DD9C9B59}" srcOrd="0" destOrd="0" presId="urn:microsoft.com/office/officeart/2016/7/layout/BasicLinearProcessNumbered"/>
    <dgm:cxn modelId="{1AD00551-12E5-8743-B18D-74CB02178247}" type="presParOf" srcId="{383BD68A-99DC-A94B-9666-BABA2EB29B11}" destId="{C06AF10A-52C5-264B-8A4F-C47F763453AF}" srcOrd="1" destOrd="0" presId="urn:microsoft.com/office/officeart/2016/7/layout/BasicLinearProcessNumbered"/>
    <dgm:cxn modelId="{542E54AC-6DE4-1A40-B8BF-F9B0ED99BEC8}" type="presParOf" srcId="{383BD68A-99DC-A94B-9666-BABA2EB29B11}" destId="{C8A85D04-BDDF-BF4B-81BC-BC33BCB51C4C}" srcOrd="2" destOrd="0" presId="urn:microsoft.com/office/officeart/2016/7/layout/BasicLinearProcessNumbered"/>
    <dgm:cxn modelId="{AD62B023-FA28-6641-9F0E-C9DB27B4B840}" type="presParOf" srcId="{383BD68A-99DC-A94B-9666-BABA2EB29B11}" destId="{81EC1A05-1B0C-D343-891E-88F2AD4DB38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11DE46D-ED17-44E9-A092-DCFC2E800F2C}" type="doc">
      <dgm:prSet loTypeId="urn:microsoft.com/office/officeart/2008/layout/LinedList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363406-0BA0-43FE-98BB-5F2297BE3438}">
      <dgm:prSet/>
      <dgm:spPr/>
      <dgm:t>
        <a:bodyPr/>
        <a:lstStyle/>
        <a:p>
          <a:r>
            <a:rPr lang="en-US"/>
            <a:t>The attributes we used to create the database is table construct, insert, into, from, foreign key, primary key, not null and string operation.</a:t>
          </a:r>
        </a:p>
      </dgm:t>
    </dgm:pt>
    <dgm:pt modelId="{61070BF9-0A10-484A-84C8-1A51CA4F9E09}" type="parTrans" cxnId="{0D6A7342-61E2-4772-B4B1-4F77C47C8D86}">
      <dgm:prSet/>
      <dgm:spPr/>
      <dgm:t>
        <a:bodyPr/>
        <a:lstStyle/>
        <a:p>
          <a:endParaRPr lang="en-US"/>
        </a:p>
      </dgm:t>
    </dgm:pt>
    <dgm:pt modelId="{FE88B5A3-95E0-438B-8CF2-2DF69FA539B4}" type="sibTrans" cxnId="{0D6A7342-61E2-4772-B4B1-4F77C47C8D86}">
      <dgm:prSet/>
      <dgm:spPr/>
      <dgm:t>
        <a:bodyPr/>
        <a:lstStyle/>
        <a:p>
          <a:endParaRPr lang="en-US"/>
        </a:p>
      </dgm:t>
    </dgm:pt>
    <dgm:pt modelId="{50E4E075-E2F5-4794-A714-F580FFE7BF96}">
      <dgm:prSet/>
      <dgm:spPr/>
      <dgm:t>
        <a:bodyPr/>
        <a:lstStyle/>
        <a:p>
          <a:r>
            <a:rPr lang="en-US"/>
            <a:t>Table Construct/ Entities : customer, games, </a:t>
          </a:r>
          <a:r>
            <a:rPr lang="en-US" err="1"/>
            <a:t>sale_customer</a:t>
          </a:r>
          <a:r>
            <a:rPr lang="en-US"/>
            <a:t>, sales_vendor and vendor</a:t>
          </a:r>
        </a:p>
        <a:p>
          <a:r>
            <a:rPr lang="en-US"/>
            <a:t>Customer: </a:t>
          </a:r>
          <a:r>
            <a:rPr lang="en-US" err="1"/>
            <a:t>customer_name</a:t>
          </a:r>
          <a:r>
            <a:rPr lang="en-US"/>
            <a:t>, date birth, emails, </a:t>
          </a:r>
          <a:r>
            <a:rPr lang="en-US" err="1"/>
            <a:t>customer_ID</a:t>
          </a:r>
          <a:endParaRPr lang="en-US"/>
        </a:p>
        <a:p>
          <a:r>
            <a:rPr lang="en-US"/>
            <a:t>Games: </a:t>
          </a:r>
          <a:r>
            <a:rPr lang="en-US" err="1"/>
            <a:t>game_id</a:t>
          </a:r>
          <a:r>
            <a:rPr lang="en-US"/>
            <a:t>, title, </a:t>
          </a:r>
          <a:r>
            <a:rPr lang="en-US" err="1"/>
            <a:t>year_rel</a:t>
          </a:r>
          <a:r>
            <a:rPr lang="en-US"/>
            <a:t>, price, review, rating</a:t>
          </a:r>
        </a:p>
        <a:p>
          <a:r>
            <a:rPr lang="en-US"/>
            <a:t>and this are some examples </a:t>
          </a:r>
        </a:p>
        <a:p>
          <a:r>
            <a:rPr lang="en-US"/>
            <a:t>Games we used were Mario, Pokémon, The Legend of Zelda, Kirby Star Allies</a:t>
          </a:r>
        </a:p>
        <a:p>
          <a:endParaRPr lang="en-US"/>
        </a:p>
      </dgm:t>
    </dgm:pt>
    <dgm:pt modelId="{FC1072DB-D1FB-4049-B41B-2F21CB728335}" type="parTrans" cxnId="{B2FF25F6-956A-4593-A93B-9C60AD265CC8}">
      <dgm:prSet/>
      <dgm:spPr/>
      <dgm:t>
        <a:bodyPr/>
        <a:lstStyle/>
        <a:p>
          <a:endParaRPr lang="en-US"/>
        </a:p>
      </dgm:t>
    </dgm:pt>
    <dgm:pt modelId="{85BE90C3-BAE0-42CC-B40E-4FD819EA5709}" type="sibTrans" cxnId="{B2FF25F6-956A-4593-A93B-9C60AD265CC8}">
      <dgm:prSet/>
      <dgm:spPr/>
      <dgm:t>
        <a:bodyPr/>
        <a:lstStyle/>
        <a:p>
          <a:endParaRPr lang="en-US"/>
        </a:p>
      </dgm:t>
    </dgm:pt>
    <dgm:pt modelId="{DD4A0036-B447-4741-B136-51D0535A5FA1}" type="pres">
      <dgm:prSet presAssocID="{411DE46D-ED17-44E9-A092-DCFC2E800F2C}" presName="vert0" presStyleCnt="0">
        <dgm:presLayoutVars>
          <dgm:dir/>
          <dgm:animOne val="branch"/>
          <dgm:animLvl val="lvl"/>
        </dgm:presLayoutVars>
      </dgm:prSet>
      <dgm:spPr/>
    </dgm:pt>
    <dgm:pt modelId="{1A19DA56-3E62-FA48-9E30-0FFA27316290}" type="pres">
      <dgm:prSet presAssocID="{DE363406-0BA0-43FE-98BB-5F2297BE3438}" presName="thickLine" presStyleLbl="alignNode1" presStyleIdx="0" presStyleCnt="2"/>
      <dgm:spPr/>
    </dgm:pt>
    <dgm:pt modelId="{41866141-A691-2A4F-9CAD-4E9A7D6842AD}" type="pres">
      <dgm:prSet presAssocID="{DE363406-0BA0-43FE-98BB-5F2297BE3438}" presName="horz1" presStyleCnt="0"/>
      <dgm:spPr/>
    </dgm:pt>
    <dgm:pt modelId="{B4F67546-ECAD-B741-99C3-090CDB434007}" type="pres">
      <dgm:prSet presAssocID="{DE363406-0BA0-43FE-98BB-5F2297BE3438}" presName="tx1" presStyleLbl="revTx" presStyleIdx="0" presStyleCnt="2"/>
      <dgm:spPr/>
    </dgm:pt>
    <dgm:pt modelId="{CD63675D-5A6A-664E-ADAF-C07BD36DD0F5}" type="pres">
      <dgm:prSet presAssocID="{DE363406-0BA0-43FE-98BB-5F2297BE3438}" presName="vert1" presStyleCnt="0"/>
      <dgm:spPr/>
    </dgm:pt>
    <dgm:pt modelId="{D6E082B4-DD68-894B-89A4-5B00E21612B8}" type="pres">
      <dgm:prSet presAssocID="{50E4E075-E2F5-4794-A714-F580FFE7BF96}" presName="thickLine" presStyleLbl="alignNode1" presStyleIdx="1" presStyleCnt="2"/>
      <dgm:spPr/>
    </dgm:pt>
    <dgm:pt modelId="{34F70A6D-C3A5-8E49-A721-49081F4C04ED}" type="pres">
      <dgm:prSet presAssocID="{50E4E075-E2F5-4794-A714-F580FFE7BF96}" presName="horz1" presStyleCnt="0"/>
      <dgm:spPr/>
    </dgm:pt>
    <dgm:pt modelId="{6CFFA973-6F85-534A-978F-54C0C9EDEAC9}" type="pres">
      <dgm:prSet presAssocID="{50E4E075-E2F5-4794-A714-F580FFE7BF96}" presName="tx1" presStyleLbl="revTx" presStyleIdx="1" presStyleCnt="2"/>
      <dgm:spPr/>
    </dgm:pt>
    <dgm:pt modelId="{FEC282BB-39BD-0C4E-B996-24C0EF2DD3B9}" type="pres">
      <dgm:prSet presAssocID="{50E4E075-E2F5-4794-A714-F580FFE7BF96}" presName="vert1" presStyleCnt="0"/>
      <dgm:spPr/>
    </dgm:pt>
  </dgm:ptLst>
  <dgm:cxnLst>
    <dgm:cxn modelId="{5D5C0A31-00E7-3540-82DD-794163AB0A91}" type="presOf" srcId="{50E4E075-E2F5-4794-A714-F580FFE7BF96}" destId="{6CFFA973-6F85-534A-978F-54C0C9EDEAC9}" srcOrd="0" destOrd="0" presId="urn:microsoft.com/office/officeart/2008/layout/LinedList"/>
    <dgm:cxn modelId="{0D6A7342-61E2-4772-B4B1-4F77C47C8D86}" srcId="{411DE46D-ED17-44E9-A092-DCFC2E800F2C}" destId="{DE363406-0BA0-43FE-98BB-5F2297BE3438}" srcOrd="0" destOrd="0" parTransId="{61070BF9-0A10-484A-84C8-1A51CA4F9E09}" sibTransId="{FE88B5A3-95E0-438B-8CF2-2DF69FA539B4}"/>
    <dgm:cxn modelId="{0F43A942-9F59-0E40-873E-B7C4DD149259}" type="presOf" srcId="{DE363406-0BA0-43FE-98BB-5F2297BE3438}" destId="{B4F67546-ECAD-B741-99C3-090CDB434007}" srcOrd="0" destOrd="0" presId="urn:microsoft.com/office/officeart/2008/layout/LinedList"/>
    <dgm:cxn modelId="{1DE258B5-E038-F141-9ABB-F1DA156AA79C}" type="presOf" srcId="{411DE46D-ED17-44E9-A092-DCFC2E800F2C}" destId="{DD4A0036-B447-4741-B136-51D0535A5FA1}" srcOrd="0" destOrd="0" presId="urn:microsoft.com/office/officeart/2008/layout/LinedList"/>
    <dgm:cxn modelId="{B2FF25F6-956A-4593-A93B-9C60AD265CC8}" srcId="{411DE46D-ED17-44E9-A092-DCFC2E800F2C}" destId="{50E4E075-E2F5-4794-A714-F580FFE7BF96}" srcOrd="1" destOrd="0" parTransId="{FC1072DB-D1FB-4049-B41B-2F21CB728335}" sibTransId="{85BE90C3-BAE0-42CC-B40E-4FD819EA5709}"/>
    <dgm:cxn modelId="{9857D210-1349-B647-A985-BA78BD46B63B}" type="presParOf" srcId="{DD4A0036-B447-4741-B136-51D0535A5FA1}" destId="{1A19DA56-3E62-FA48-9E30-0FFA27316290}" srcOrd="0" destOrd="0" presId="urn:microsoft.com/office/officeart/2008/layout/LinedList"/>
    <dgm:cxn modelId="{8083841D-9351-F14A-BCF9-5E74D2255B7C}" type="presParOf" srcId="{DD4A0036-B447-4741-B136-51D0535A5FA1}" destId="{41866141-A691-2A4F-9CAD-4E9A7D6842AD}" srcOrd="1" destOrd="0" presId="urn:microsoft.com/office/officeart/2008/layout/LinedList"/>
    <dgm:cxn modelId="{2EC910D6-6F7C-9745-8AAE-B3BC49A6DEDD}" type="presParOf" srcId="{41866141-A691-2A4F-9CAD-4E9A7D6842AD}" destId="{B4F67546-ECAD-B741-99C3-090CDB434007}" srcOrd="0" destOrd="0" presId="urn:microsoft.com/office/officeart/2008/layout/LinedList"/>
    <dgm:cxn modelId="{43E3F61A-F560-4942-B4F8-1F596F81784D}" type="presParOf" srcId="{41866141-A691-2A4F-9CAD-4E9A7D6842AD}" destId="{CD63675D-5A6A-664E-ADAF-C07BD36DD0F5}" srcOrd="1" destOrd="0" presId="urn:microsoft.com/office/officeart/2008/layout/LinedList"/>
    <dgm:cxn modelId="{004399C4-FB04-8147-A7D8-22A9DB4F30B7}" type="presParOf" srcId="{DD4A0036-B447-4741-B136-51D0535A5FA1}" destId="{D6E082B4-DD68-894B-89A4-5B00E21612B8}" srcOrd="2" destOrd="0" presId="urn:microsoft.com/office/officeart/2008/layout/LinedList"/>
    <dgm:cxn modelId="{A040F9F2-801B-4941-9C86-EE0FCF448D49}" type="presParOf" srcId="{DD4A0036-B447-4741-B136-51D0535A5FA1}" destId="{34F70A6D-C3A5-8E49-A721-49081F4C04ED}" srcOrd="3" destOrd="0" presId="urn:microsoft.com/office/officeart/2008/layout/LinedList"/>
    <dgm:cxn modelId="{2ACD7383-6462-0C45-891A-C067676991ED}" type="presParOf" srcId="{34F70A6D-C3A5-8E49-A721-49081F4C04ED}" destId="{6CFFA973-6F85-534A-978F-54C0C9EDEAC9}" srcOrd="0" destOrd="0" presId="urn:microsoft.com/office/officeart/2008/layout/LinedList"/>
    <dgm:cxn modelId="{3B8DEF95-896B-184D-AE90-3C450EFE4010}" type="presParOf" srcId="{34F70A6D-C3A5-8E49-A721-49081F4C04ED}" destId="{FEC282BB-39BD-0C4E-B996-24C0EF2DD3B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DF45E13-F7FC-4652-8E9C-E23C08CAB04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AD42841-A2FE-4508-824B-367F093E3D10}">
      <dgm:prSet/>
      <dgm:spPr/>
      <dgm:t>
        <a:bodyPr/>
        <a:lstStyle/>
        <a:p>
          <a:r>
            <a:rPr lang="en-US"/>
            <a:t>We split everything in half: </a:t>
          </a:r>
        </a:p>
      </dgm:t>
    </dgm:pt>
    <dgm:pt modelId="{9CCC48D5-B4B4-4F35-8027-658D2EBF34BF}" type="parTrans" cxnId="{B05707BE-FCAB-4701-9C87-FBFA626F0877}">
      <dgm:prSet/>
      <dgm:spPr/>
      <dgm:t>
        <a:bodyPr/>
        <a:lstStyle/>
        <a:p>
          <a:endParaRPr lang="en-US"/>
        </a:p>
      </dgm:t>
    </dgm:pt>
    <dgm:pt modelId="{AA6245F7-BF92-4A82-8A13-36E8A1DD970F}" type="sibTrans" cxnId="{B05707BE-FCAB-4701-9C87-FBFA626F0877}">
      <dgm:prSet/>
      <dgm:spPr/>
      <dgm:t>
        <a:bodyPr/>
        <a:lstStyle/>
        <a:p>
          <a:endParaRPr lang="en-US"/>
        </a:p>
      </dgm:t>
    </dgm:pt>
    <dgm:pt modelId="{F669D08D-071F-4380-924B-99F9EFD86A3D}">
      <dgm:prSet/>
      <dgm:spPr/>
      <dgm:t>
        <a:bodyPr/>
        <a:lstStyle/>
        <a:p>
          <a:r>
            <a:rPr lang="en-US"/>
            <a:t>For milestone I, we divided the work in half. There were 5 questions and we split that by Martin got 3 question and I got 2 question. </a:t>
          </a:r>
        </a:p>
      </dgm:t>
    </dgm:pt>
    <dgm:pt modelId="{7D484653-8F99-4152-A1CD-913A1FBC31B5}" type="parTrans" cxnId="{CA1835C6-2B56-4CAD-A2B5-211AC8EDC337}">
      <dgm:prSet/>
      <dgm:spPr/>
      <dgm:t>
        <a:bodyPr/>
        <a:lstStyle/>
        <a:p>
          <a:endParaRPr lang="en-US"/>
        </a:p>
      </dgm:t>
    </dgm:pt>
    <dgm:pt modelId="{4F432357-3E96-4B8F-9DD7-4E7355FDD0E3}" type="sibTrans" cxnId="{CA1835C6-2B56-4CAD-A2B5-211AC8EDC337}">
      <dgm:prSet/>
      <dgm:spPr/>
      <dgm:t>
        <a:bodyPr/>
        <a:lstStyle/>
        <a:p>
          <a:endParaRPr lang="en-US"/>
        </a:p>
      </dgm:t>
    </dgm:pt>
    <dgm:pt modelId="{F64CF647-D75D-4E4B-A49D-A4AED35D708A}">
      <dgm:prSet/>
      <dgm:spPr/>
      <dgm:t>
        <a:bodyPr/>
        <a:lstStyle/>
        <a:p>
          <a:r>
            <a:rPr lang="en-US"/>
            <a:t>For milestone II, we divided the work in half also. We constructed 5 entities. We split that in 3 – 2. Martin got customer, game, sales_customer and Munira got sales_vendor and vendor.</a:t>
          </a:r>
        </a:p>
      </dgm:t>
    </dgm:pt>
    <dgm:pt modelId="{68AD58EB-EEFA-4207-AC12-C5F8CC19766B}" type="parTrans" cxnId="{43729C14-6E71-4861-BF25-C579D9413F6D}">
      <dgm:prSet/>
      <dgm:spPr/>
      <dgm:t>
        <a:bodyPr/>
        <a:lstStyle/>
        <a:p>
          <a:endParaRPr lang="en-US"/>
        </a:p>
      </dgm:t>
    </dgm:pt>
    <dgm:pt modelId="{445C1644-3473-4EE6-9E0D-31793FB24E70}" type="sibTrans" cxnId="{43729C14-6E71-4861-BF25-C579D9413F6D}">
      <dgm:prSet/>
      <dgm:spPr/>
      <dgm:t>
        <a:bodyPr/>
        <a:lstStyle/>
        <a:p>
          <a:endParaRPr lang="en-US"/>
        </a:p>
      </dgm:t>
    </dgm:pt>
    <dgm:pt modelId="{E353019F-C4A1-784C-A018-A00BD6993A5D}" type="pres">
      <dgm:prSet presAssocID="{1DF45E13-F7FC-4652-8E9C-E23C08CAB04F}" presName="linear" presStyleCnt="0">
        <dgm:presLayoutVars>
          <dgm:animLvl val="lvl"/>
          <dgm:resizeHandles val="exact"/>
        </dgm:presLayoutVars>
      </dgm:prSet>
      <dgm:spPr/>
    </dgm:pt>
    <dgm:pt modelId="{AABCC2DE-0F9D-C54B-A090-932BB0DFB90F}" type="pres">
      <dgm:prSet presAssocID="{1AD42841-A2FE-4508-824B-367F093E3D1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FA69198-5F4C-8D4E-B60D-28E1072B388E}" type="pres">
      <dgm:prSet presAssocID="{AA6245F7-BF92-4A82-8A13-36E8A1DD970F}" presName="spacer" presStyleCnt="0"/>
      <dgm:spPr/>
    </dgm:pt>
    <dgm:pt modelId="{B5CAD512-9F6A-094D-A3D9-46205EB7ED03}" type="pres">
      <dgm:prSet presAssocID="{F669D08D-071F-4380-924B-99F9EFD86A3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170733-089C-1A4F-B02A-317B550CAE5C}" type="pres">
      <dgm:prSet presAssocID="{4F432357-3E96-4B8F-9DD7-4E7355FDD0E3}" presName="spacer" presStyleCnt="0"/>
      <dgm:spPr/>
    </dgm:pt>
    <dgm:pt modelId="{837BD51A-B045-6244-B1F5-10BE127B8C5E}" type="pres">
      <dgm:prSet presAssocID="{F64CF647-D75D-4E4B-A49D-A4AED35D708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3729C14-6E71-4861-BF25-C579D9413F6D}" srcId="{1DF45E13-F7FC-4652-8E9C-E23C08CAB04F}" destId="{F64CF647-D75D-4E4B-A49D-A4AED35D708A}" srcOrd="2" destOrd="0" parTransId="{68AD58EB-EEFA-4207-AC12-C5F8CC19766B}" sibTransId="{445C1644-3473-4EE6-9E0D-31793FB24E70}"/>
    <dgm:cxn modelId="{688E4C36-7F0F-3A4B-8693-8FC367DE525D}" type="presOf" srcId="{1DF45E13-F7FC-4652-8E9C-E23C08CAB04F}" destId="{E353019F-C4A1-784C-A018-A00BD6993A5D}" srcOrd="0" destOrd="0" presId="urn:microsoft.com/office/officeart/2005/8/layout/vList2"/>
    <dgm:cxn modelId="{8BF7056C-3685-1F47-B150-722D621BB446}" type="presOf" srcId="{F64CF647-D75D-4E4B-A49D-A4AED35D708A}" destId="{837BD51A-B045-6244-B1F5-10BE127B8C5E}" srcOrd="0" destOrd="0" presId="urn:microsoft.com/office/officeart/2005/8/layout/vList2"/>
    <dgm:cxn modelId="{5FCED489-B843-BC4A-AA57-57738CD1B968}" type="presOf" srcId="{F669D08D-071F-4380-924B-99F9EFD86A3D}" destId="{B5CAD512-9F6A-094D-A3D9-46205EB7ED03}" srcOrd="0" destOrd="0" presId="urn:microsoft.com/office/officeart/2005/8/layout/vList2"/>
    <dgm:cxn modelId="{B05707BE-FCAB-4701-9C87-FBFA626F0877}" srcId="{1DF45E13-F7FC-4652-8E9C-E23C08CAB04F}" destId="{1AD42841-A2FE-4508-824B-367F093E3D10}" srcOrd="0" destOrd="0" parTransId="{9CCC48D5-B4B4-4F35-8027-658D2EBF34BF}" sibTransId="{AA6245F7-BF92-4A82-8A13-36E8A1DD970F}"/>
    <dgm:cxn modelId="{7C1021C3-0983-1F40-8ADD-4144C828C7BA}" type="presOf" srcId="{1AD42841-A2FE-4508-824B-367F093E3D10}" destId="{AABCC2DE-0F9D-C54B-A090-932BB0DFB90F}" srcOrd="0" destOrd="0" presId="urn:microsoft.com/office/officeart/2005/8/layout/vList2"/>
    <dgm:cxn modelId="{CA1835C6-2B56-4CAD-A2B5-211AC8EDC337}" srcId="{1DF45E13-F7FC-4652-8E9C-E23C08CAB04F}" destId="{F669D08D-071F-4380-924B-99F9EFD86A3D}" srcOrd="1" destOrd="0" parTransId="{7D484653-8F99-4152-A1CD-913A1FBC31B5}" sibTransId="{4F432357-3E96-4B8F-9DD7-4E7355FDD0E3}"/>
    <dgm:cxn modelId="{9CB514FF-8E4D-3245-8F7B-C08FD6806E53}" type="presParOf" srcId="{E353019F-C4A1-784C-A018-A00BD6993A5D}" destId="{AABCC2DE-0F9D-C54B-A090-932BB0DFB90F}" srcOrd="0" destOrd="0" presId="urn:microsoft.com/office/officeart/2005/8/layout/vList2"/>
    <dgm:cxn modelId="{BCCAF795-BB9C-0B43-A5A1-90C93C3493ED}" type="presParOf" srcId="{E353019F-C4A1-784C-A018-A00BD6993A5D}" destId="{2FA69198-5F4C-8D4E-B60D-28E1072B388E}" srcOrd="1" destOrd="0" presId="urn:microsoft.com/office/officeart/2005/8/layout/vList2"/>
    <dgm:cxn modelId="{DD1C2231-6280-F34B-A78C-20169EBC146B}" type="presParOf" srcId="{E353019F-C4A1-784C-A018-A00BD6993A5D}" destId="{B5CAD512-9F6A-094D-A3D9-46205EB7ED03}" srcOrd="2" destOrd="0" presId="urn:microsoft.com/office/officeart/2005/8/layout/vList2"/>
    <dgm:cxn modelId="{A6FFAC42-DE26-8D48-8BF0-CBDFB5F6E2E0}" type="presParOf" srcId="{E353019F-C4A1-784C-A018-A00BD6993A5D}" destId="{F7170733-089C-1A4F-B02A-317B550CAE5C}" srcOrd="3" destOrd="0" presId="urn:microsoft.com/office/officeart/2005/8/layout/vList2"/>
    <dgm:cxn modelId="{2B7FFA77-DB09-C648-AEB6-65BC7879BA7D}" type="presParOf" srcId="{E353019F-C4A1-784C-A018-A00BD6993A5D}" destId="{837BD51A-B045-6244-B1F5-10BE127B8C5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CE07A5-F712-47DC-BE22-FC8645DC957C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21843E5C-655E-47BA-96E9-985EC0ED172B}">
      <dgm:prSet/>
      <dgm:spPr/>
      <dgm:t>
        <a:bodyPr/>
        <a:lstStyle/>
        <a:p>
          <a:r>
            <a:rPr lang="en-US"/>
            <a:t>List of Names of Games and their prices</a:t>
          </a:r>
        </a:p>
        <a:p>
          <a:endParaRPr lang="en-US"/>
        </a:p>
        <a:p>
          <a:r>
            <a:rPr lang="en-US"/>
            <a:t>Select Title, Price from Game</a:t>
          </a:r>
        </a:p>
      </dgm:t>
    </dgm:pt>
    <dgm:pt modelId="{F856ACD4-4E19-4B7E-825B-84529B2C9D0A}" type="parTrans" cxnId="{8D3EF2FB-3E7A-4E4F-B6BD-5DD527CDC766}">
      <dgm:prSet/>
      <dgm:spPr/>
      <dgm:t>
        <a:bodyPr/>
        <a:lstStyle/>
        <a:p>
          <a:endParaRPr lang="en-US"/>
        </a:p>
      </dgm:t>
    </dgm:pt>
    <dgm:pt modelId="{3E168D24-F59B-4DD5-A2E1-E4319CB78997}" type="sibTrans" cxnId="{8D3EF2FB-3E7A-4E4F-B6BD-5DD527CDC766}">
      <dgm:prSet/>
      <dgm:spPr/>
      <dgm:t>
        <a:bodyPr/>
        <a:lstStyle/>
        <a:p>
          <a:endParaRPr lang="en-US"/>
        </a:p>
      </dgm:t>
    </dgm:pt>
    <dgm:pt modelId="{E7392209-32F6-F34B-9245-46C6BFBA6DFE}" type="pres">
      <dgm:prSet presAssocID="{12CE07A5-F712-47DC-BE22-FC8645DC957C}" presName="vert0" presStyleCnt="0">
        <dgm:presLayoutVars>
          <dgm:dir/>
          <dgm:animOne val="branch"/>
          <dgm:animLvl val="lvl"/>
        </dgm:presLayoutVars>
      </dgm:prSet>
      <dgm:spPr/>
    </dgm:pt>
    <dgm:pt modelId="{775FE304-990B-AD43-A870-F697416929BE}" type="pres">
      <dgm:prSet presAssocID="{21843E5C-655E-47BA-96E9-985EC0ED172B}" presName="thickLine" presStyleLbl="alignNode1" presStyleIdx="0" presStyleCnt="1"/>
      <dgm:spPr/>
    </dgm:pt>
    <dgm:pt modelId="{2DFA7F4C-226C-3846-9763-30AC3DB89E1B}" type="pres">
      <dgm:prSet presAssocID="{21843E5C-655E-47BA-96E9-985EC0ED172B}" presName="horz1" presStyleCnt="0"/>
      <dgm:spPr/>
    </dgm:pt>
    <dgm:pt modelId="{39817EC1-3ED6-B944-A0EB-9FB2EB314479}" type="pres">
      <dgm:prSet presAssocID="{21843E5C-655E-47BA-96E9-985EC0ED172B}" presName="tx1" presStyleLbl="revTx" presStyleIdx="0" presStyleCnt="1"/>
      <dgm:spPr/>
    </dgm:pt>
    <dgm:pt modelId="{8FAC85DB-B96D-2C41-877D-0F61B6A71888}" type="pres">
      <dgm:prSet presAssocID="{21843E5C-655E-47BA-96E9-985EC0ED172B}" presName="vert1" presStyleCnt="0"/>
      <dgm:spPr/>
    </dgm:pt>
  </dgm:ptLst>
  <dgm:cxnLst>
    <dgm:cxn modelId="{CB4AB499-A7C0-DB4D-B0A3-FA411FE31F4C}" type="presOf" srcId="{21843E5C-655E-47BA-96E9-985EC0ED172B}" destId="{39817EC1-3ED6-B944-A0EB-9FB2EB314479}" srcOrd="0" destOrd="0" presId="urn:microsoft.com/office/officeart/2008/layout/LinedList"/>
    <dgm:cxn modelId="{83274CC2-C47D-CC4B-B7AE-8ABF33ED47EA}" type="presOf" srcId="{12CE07A5-F712-47DC-BE22-FC8645DC957C}" destId="{E7392209-32F6-F34B-9245-46C6BFBA6DFE}" srcOrd="0" destOrd="0" presId="urn:microsoft.com/office/officeart/2008/layout/LinedList"/>
    <dgm:cxn modelId="{8D3EF2FB-3E7A-4E4F-B6BD-5DD527CDC766}" srcId="{12CE07A5-F712-47DC-BE22-FC8645DC957C}" destId="{21843E5C-655E-47BA-96E9-985EC0ED172B}" srcOrd="0" destOrd="0" parTransId="{F856ACD4-4E19-4B7E-825B-84529B2C9D0A}" sibTransId="{3E168D24-F59B-4DD5-A2E1-E4319CB78997}"/>
    <dgm:cxn modelId="{3FB5A1FB-7421-4C44-85A8-1AFF0571057E}" type="presParOf" srcId="{E7392209-32F6-F34B-9245-46C6BFBA6DFE}" destId="{775FE304-990B-AD43-A870-F697416929BE}" srcOrd="0" destOrd="0" presId="urn:microsoft.com/office/officeart/2008/layout/LinedList"/>
    <dgm:cxn modelId="{AB96C2DA-CC13-E644-93A0-C2A732D5918E}" type="presParOf" srcId="{E7392209-32F6-F34B-9245-46C6BFBA6DFE}" destId="{2DFA7F4C-226C-3846-9763-30AC3DB89E1B}" srcOrd="1" destOrd="0" presId="urn:microsoft.com/office/officeart/2008/layout/LinedList"/>
    <dgm:cxn modelId="{77022A49-551B-C142-9931-BA45D9EED89C}" type="presParOf" srcId="{2DFA7F4C-226C-3846-9763-30AC3DB89E1B}" destId="{39817EC1-3ED6-B944-A0EB-9FB2EB314479}" srcOrd="0" destOrd="0" presId="urn:microsoft.com/office/officeart/2008/layout/LinedList"/>
    <dgm:cxn modelId="{34B7EACE-A7E8-C943-B33B-B8E537C48456}" type="presParOf" srcId="{2DFA7F4C-226C-3846-9763-30AC3DB89E1B}" destId="{8FAC85DB-B96D-2C41-877D-0F61B6A7188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75BCB5-B512-40C2-84CA-E7ED72532E10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655B80A-7312-4B70-B564-60813B71A063}">
      <dgm:prSet/>
      <dgm:spPr/>
      <dgm:t>
        <a:bodyPr/>
        <a:lstStyle/>
        <a:p>
          <a:r>
            <a:rPr lang="en-US"/>
            <a:t>We learned how to create a database from scratch </a:t>
          </a:r>
        </a:p>
      </dgm:t>
    </dgm:pt>
    <dgm:pt modelId="{2E3031D0-2CD6-41AA-A82D-38DEA57F9F4F}" type="parTrans" cxnId="{A5092AD2-9638-4969-844C-44F4ADC37654}">
      <dgm:prSet/>
      <dgm:spPr/>
      <dgm:t>
        <a:bodyPr/>
        <a:lstStyle/>
        <a:p>
          <a:endParaRPr lang="en-US"/>
        </a:p>
      </dgm:t>
    </dgm:pt>
    <dgm:pt modelId="{3C66A11A-340F-4A14-B13F-332E2B3C1E9A}" type="sibTrans" cxnId="{A5092AD2-9638-4969-844C-44F4ADC37654}">
      <dgm:prSet/>
      <dgm:spPr/>
      <dgm:t>
        <a:bodyPr/>
        <a:lstStyle/>
        <a:p>
          <a:endParaRPr lang="en-US"/>
        </a:p>
      </dgm:t>
    </dgm:pt>
    <dgm:pt modelId="{7E391187-F15E-4C6E-B055-C0345A094B8C}">
      <dgm:prSet/>
      <dgm:spPr/>
      <dgm:t>
        <a:bodyPr/>
        <a:lstStyle/>
        <a:p>
          <a:r>
            <a:rPr lang="en-US"/>
            <a:t>Jobs</a:t>
          </a:r>
        </a:p>
      </dgm:t>
    </dgm:pt>
    <dgm:pt modelId="{B6712737-0ED1-4ADE-BB4B-264CC2D708C6}" type="parTrans" cxnId="{330532E9-26A2-4070-98AB-4AFCBE7606F7}">
      <dgm:prSet/>
      <dgm:spPr/>
      <dgm:t>
        <a:bodyPr/>
        <a:lstStyle/>
        <a:p>
          <a:endParaRPr lang="en-US"/>
        </a:p>
      </dgm:t>
    </dgm:pt>
    <dgm:pt modelId="{44459F03-8332-43C9-BD0D-04A5DEAD2038}" type="sibTrans" cxnId="{330532E9-26A2-4070-98AB-4AFCBE7606F7}">
      <dgm:prSet/>
      <dgm:spPr/>
      <dgm:t>
        <a:bodyPr/>
        <a:lstStyle/>
        <a:p>
          <a:endParaRPr lang="en-US"/>
        </a:p>
      </dgm:t>
    </dgm:pt>
    <dgm:pt modelId="{07DE66B0-73FC-4AFA-88DC-224DDEDC4250}">
      <dgm:prSet/>
      <dgm:spPr/>
      <dgm:t>
        <a:bodyPr/>
        <a:lstStyle/>
        <a:p>
          <a:r>
            <a:rPr lang="en-US"/>
            <a:t>Kahoot!</a:t>
          </a:r>
        </a:p>
      </dgm:t>
    </dgm:pt>
    <dgm:pt modelId="{22149FFD-3069-4FC3-A875-B99EEFE8C511}" type="parTrans" cxnId="{27980CB2-E58E-421B-A03D-A6F45D344C0F}">
      <dgm:prSet/>
      <dgm:spPr/>
      <dgm:t>
        <a:bodyPr/>
        <a:lstStyle/>
        <a:p>
          <a:endParaRPr lang="en-US"/>
        </a:p>
      </dgm:t>
    </dgm:pt>
    <dgm:pt modelId="{8C595584-B4F6-4BFA-B60E-8C737AD9B676}" type="sibTrans" cxnId="{27980CB2-E58E-421B-A03D-A6F45D344C0F}">
      <dgm:prSet/>
      <dgm:spPr/>
      <dgm:t>
        <a:bodyPr/>
        <a:lstStyle/>
        <a:p>
          <a:endParaRPr lang="en-US"/>
        </a:p>
      </dgm:t>
    </dgm:pt>
    <dgm:pt modelId="{68249189-AF18-E249-886C-51A60C38BEE4}" type="pres">
      <dgm:prSet presAssocID="{8D75BCB5-B512-40C2-84CA-E7ED72532E10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208F362-6208-114C-ACBD-E04CD70AAFAF}" type="pres">
      <dgm:prSet presAssocID="{C655B80A-7312-4B70-B564-60813B71A063}" presName="hierRoot1" presStyleCnt="0"/>
      <dgm:spPr/>
    </dgm:pt>
    <dgm:pt modelId="{7DD4F9E1-47CB-4B43-9BDC-1CAD80158B28}" type="pres">
      <dgm:prSet presAssocID="{C655B80A-7312-4B70-B564-60813B71A063}" presName="composite" presStyleCnt="0"/>
      <dgm:spPr/>
    </dgm:pt>
    <dgm:pt modelId="{32D50B79-2E58-7347-A31E-168A16BE269C}" type="pres">
      <dgm:prSet presAssocID="{C655B80A-7312-4B70-B564-60813B71A063}" presName="background" presStyleLbl="node0" presStyleIdx="0" presStyleCnt="3"/>
      <dgm:spPr/>
    </dgm:pt>
    <dgm:pt modelId="{B9EB5DBC-FB9E-2142-8978-90B22CEEC70D}" type="pres">
      <dgm:prSet presAssocID="{C655B80A-7312-4B70-B564-60813B71A063}" presName="text" presStyleLbl="fgAcc0" presStyleIdx="0" presStyleCnt="3">
        <dgm:presLayoutVars>
          <dgm:chPref val="3"/>
        </dgm:presLayoutVars>
      </dgm:prSet>
      <dgm:spPr/>
    </dgm:pt>
    <dgm:pt modelId="{1FC9C095-3603-BE41-AE11-5A7D0557BC86}" type="pres">
      <dgm:prSet presAssocID="{C655B80A-7312-4B70-B564-60813B71A063}" presName="hierChild2" presStyleCnt="0"/>
      <dgm:spPr/>
    </dgm:pt>
    <dgm:pt modelId="{222A9743-DF0E-464B-B98E-BD9AC063BF6B}" type="pres">
      <dgm:prSet presAssocID="{7E391187-F15E-4C6E-B055-C0345A094B8C}" presName="hierRoot1" presStyleCnt="0"/>
      <dgm:spPr/>
    </dgm:pt>
    <dgm:pt modelId="{490C50A9-FA7C-3D4B-BE7D-E0D8C356816F}" type="pres">
      <dgm:prSet presAssocID="{7E391187-F15E-4C6E-B055-C0345A094B8C}" presName="composite" presStyleCnt="0"/>
      <dgm:spPr/>
    </dgm:pt>
    <dgm:pt modelId="{CB982AA7-3AF4-2C46-B3CF-16B87DBE5819}" type="pres">
      <dgm:prSet presAssocID="{7E391187-F15E-4C6E-B055-C0345A094B8C}" presName="background" presStyleLbl="node0" presStyleIdx="1" presStyleCnt="3"/>
      <dgm:spPr/>
    </dgm:pt>
    <dgm:pt modelId="{86F5CDA0-32D2-7344-9FAE-705C4B71CD7A}" type="pres">
      <dgm:prSet presAssocID="{7E391187-F15E-4C6E-B055-C0345A094B8C}" presName="text" presStyleLbl="fgAcc0" presStyleIdx="1" presStyleCnt="3" custLinFactNeighborX="6504" custLinFactNeighborY="-4062">
        <dgm:presLayoutVars>
          <dgm:chPref val="3"/>
        </dgm:presLayoutVars>
      </dgm:prSet>
      <dgm:spPr/>
    </dgm:pt>
    <dgm:pt modelId="{A9FAA077-525B-EC41-BE76-501B51F4F502}" type="pres">
      <dgm:prSet presAssocID="{7E391187-F15E-4C6E-B055-C0345A094B8C}" presName="hierChild2" presStyleCnt="0"/>
      <dgm:spPr/>
    </dgm:pt>
    <dgm:pt modelId="{1CA5DBD4-141C-8044-9F47-B50035603961}" type="pres">
      <dgm:prSet presAssocID="{07DE66B0-73FC-4AFA-88DC-224DDEDC4250}" presName="hierRoot1" presStyleCnt="0"/>
      <dgm:spPr/>
    </dgm:pt>
    <dgm:pt modelId="{B1FEBB5C-1B48-864B-A6CF-913AAF542C5A}" type="pres">
      <dgm:prSet presAssocID="{07DE66B0-73FC-4AFA-88DC-224DDEDC4250}" presName="composite" presStyleCnt="0"/>
      <dgm:spPr/>
    </dgm:pt>
    <dgm:pt modelId="{39271EB0-4F5E-A643-B461-3B7F62B60072}" type="pres">
      <dgm:prSet presAssocID="{07DE66B0-73FC-4AFA-88DC-224DDEDC4250}" presName="background" presStyleLbl="node0" presStyleIdx="2" presStyleCnt="3"/>
      <dgm:spPr/>
    </dgm:pt>
    <dgm:pt modelId="{E641EDEE-69CC-F24A-8D90-D7DAE84A6D94}" type="pres">
      <dgm:prSet presAssocID="{07DE66B0-73FC-4AFA-88DC-224DDEDC4250}" presName="text" presStyleLbl="fgAcc0" presStyleIdx="2" presStyleCnt="3">
        <dgm:presLayoutVars>
          <dgm:chPref val="3"/>
        </dgm:presLayoutVars>
      </dgm:prSet>
      <dgm:spPr/>
    </dgm:pt>
    <dgm:pt modelId="{3F4EC753-5F57-0A4D-A16A-4EA5C75196E2}" type="pres">
      <dgm:prSet presAssocID="{07DE66B0-73FC-4AFA-88DC-224DDEDC4250}" presName="hierChild2" presStyleCnt="0"/>
      <dgm:spPr/>
    </dgm:pt>
  </dgm:ptLst>
  <dgm:cxnLst>
    <dgm:cxn modelId="{E0D93561-1509-0840-82B9-D10F7603860F}" type="presOf" srcId="{07DE66B0-73FC-4AFA-88DC-224DDEDC4250}" destId="{E641EDEE-69CC-F24A-8D90-D7DAE84A6D94}" srcOrd="0" destOrd="0" presId="urn:microsoft.com/office/officeart/2005/8/layout/hierarchy1"/>
    <dgm:cxn modelId="{CBF48868-D021-F949-A084-148C87922C72}" type="presOf" srcId="{C655B80A-7312-4B70-B564-60813B71A063}" destId="{B9EB5DBC-FB9E-2142-8978-90B22CEEC70D}" srcOrd="0" destOrd="0" presId="urn:microsoft.com/office/officeart/2005/8/layout/hierarchy1"/>
    <dgm:cxn modelId="{75233C69-19D3-B74E-9811-F43F0BD93212}" type="presOf" srcId="{8D75BCB5-B512-40C2-84CA-E7ED72532E10}" destId="{68249189-AF18-E249-886C-51A60C38BEE4}" srcOrd="0" destOrd="0" presId="urn:microsoft.com/office/officeart/2005/8/layout/hierarchy1"/>
    <dgm:cxn modelId="{27980CB2-E58E-421B-A03D-A6F45D344C0F}" srcId="{8D75BCB5-B512-40C2-84CA-E7ED72532E10}" destId="{07DE66B0-73FC-4AFA-88DC-224DDEDC4250}" srcOrd="2" destOrd="0" parTransId="{22149FFD-3069-4FC3-A875-B99EEFE8C511}" sibTransId="{8C595584-B4F6-4BFA-B60E-8C737AD9B676}"/>
    <dgm:cxn modelId="{A5092AD2-9638-4969-844C-44F4ADC37654}" srcId="{8D75BCB5-B512-40C2-84CA-E7ED72532E10}" destId="{C655B80A-7312-4B70-B564-60813B71A063}" srcOrd="0" destOrd="0" parTransId="{2E3031D0-2CD6-41AA-A82D-38DEA57F9F4F}" sibTransId="{3C66A11A-340F-4A14-B13F-332E2B3C1E9A}"/>
    <dgm:cxn modelId="{ABF54FD4-42FC-4247-9C70-B309AA58C851}" type="presOf" srcId="{7E391187-F15E-4C6E-B055-C0345A094B8C}" destId="{86F5CDA0-32D2-7344-9FAE-705C4B71CD7A}" srcOrd="0" destOrd="0" presId="urn:microsoft.com/office/officeart/2005/8/layout/hierarchy1"/>
    <dgm:cxn modelId="{330532E9-26A2-4070-98AB-4AFCBE7606F7}" srcId="{8D75BCB5-B512-40C2-84CA-E7ED72532E10}" destId="{7E391187-F15E-4C6E-B055-C0345A094B8C}" srcOrd="1" destOrd="0" parTransId="{B6712737-0ED1-4ADE-BB4B-264CC2D708C6}" sibTransId="{44459F03-8332-43C9-BD0D-04A5DEAD2038}"/>
    <dgm:cxn modelId="{393A81DD-A566-8641-8D04-8FDFC1D021EE}" type="presParOf" srcId="{68249189-AF18-E249-886C-51A60C38BEE4}" destId="{F208F362-6208-114C-ACBD-E04CD70AAFAF}" srcOrd="0" destOrd="0" presId="urn:microsoft.com/office/officeart/2005/8/layout/hierarchy1"/>
    <dgm:cxn modelId="{77E30C6A-161D-E840-9B13-B880086C5F1A}" type="presParOf" srcId="{F208F362-6208-114C-ACBD-E04CD70AAFAF}" destId="{7DD4F9E1-47CB-4B43-9BDC-1CAD80158B28}" srcOrd="0" destOrd="0" presId="urn:microsoft.com/office/officeart/2005/8/layout/hierarchy1"/>
    <dgm:cxn modelId="{3DD8B568-D69D-4248-9925-99F52335C473}" type="presParOf" srcId="{7DD4F9E1-47CB-4B43-9BDC-1CAD80158B28}" destId="{32D50B79-2E58-7347-A31E-168A16BE269C}" srcOrd="0" destOrd="0" presId="urn:microsoft.com/office/officeart/2005/8/layout/hierarchy1"/>
    <dgm:cxn modelId="{67BDCDA7-A282-C846-8BC3-CD7528AF34CE}" type="presParOf" srcId="{7DD4F9E1-47CB-4B43-9BDC-1CAD80158B28}" destId="{B9EB5DBC-FB9E-2142-8978-90B22CEEC70D}" srcOrd="1" destOrd="0" presId="urn:microsoft.com/office/officeart/2005/8/layout/hierarchy1"/>
    <dgm:cxn modelId="{5BCFBA31-BCD6-AA48-A8F3-C268FA7B5F2A}" type="presParOf" srcId="{F208F362-6208-114C-ACBD-E04CD70AAFAF}" destId="{1FC9C095-3603-BE41-AE11-5A7D0557BC86}" srcOrd="1" destOrd="0" presId="urn:microsoft.com/office/officeart/2005/8/layout/hierarchy1"/>
    <dgm:cxn modelId="{F8C55A9F-1F99-1B4E-8455-515F2F5DA161}" type="presParOf" srcId="{68249189-AF18-E249-886C-51A60C38BEE4}" destId="{222A9743-DF0E-464B-B98E-BD9AC063BF6B}" srcOrd="1" destOrd="0" presId="urn:microsoft.com/office/officeart/2005/8/layout/hierarchy1"/>
    <dgm:cxn modelId="{448359C7-F11A-EF49-A639-71214C88C0CA}" type="presParOf" srcId="{222A9743-DF0E-464B-B98E-BD9AC063BF6B}" destId="{490C50A9-FA7C-3D4B-BE7D-E0D8C356816F}" srcOrd="0" destOrd="0" presId="urn:microsoft.com/office/officeart/2005/8/layout/hierarchy1"/>
    <dgm:cxn modelId="{12F82DCF-6401-4C48-906D-00135BCAB474}" type="presParOf" srcId="{490C50A9-FA7C-3D4B-BE7D-E0D8C356816F}" destId="{CB982AA7-3AF4-2C46-B3CF-16B87DBE5819}" srcOrd="0" destOrd="0" presId="urn:microsoft.com/office/officeart/2005/8/layout/hierarchy1"/>
    <dgm:cxn modelId="{59C3E8C1-8ABD-444B-B008-C16022EB180B}" type="presParOf" srcId="{490C50A9-FA7C-3D4B-BE7D-E0D8C356816F}" destId="{86F5CDA0-32D2-7344-9FAE-705C4B71CD7A}" srcOrd="1" destOrd="0" presId="urn:microsoft.com/office/officeart/2005/8/layout/hierarchy1"/>
    <dgm:cxn modelId="{B02B328E-1BE6-A442-803E-E04602AEE743}" type="presParOf" srcId="{222A9743-DF0E-464B-B98E-BD9AC063BF6B}" destId="{A9FAA077-525B-EC41-BE76-501B51F4F502}" srcOrd="1" destOrd="0" presId="urn:microsoft.com/office/officeart/2005/8/layout/hierarchy1"/>
    <dgm:cxn modelId="{557C5F59-4838-614D-926A-CE377D14C74F}" type="presParOf" srcId="{68249189-AF18-E249-886C-51A60C38BEE4}" destId="{1CA5DBD4-141C-8044-9F47-B50035603961}" srcOrd="2" destOrd="0" presId="urn:microsoft.com/office/officeart/2005/8/layout/hierarchy1"/>
    <dgm:cxn modelId="{3DA503E9-E081-174E-A27E-7BB1D6437415}" type="presParOf" srcId="{1CA5DBD4-141C-8044-9F47-B50035603961}" destId="{B1FEBB5C-1B48-864B-A6CF-913AAF542C5A}" srcOrd="0" destOrd="0" presId="urn:microsoft.com/office/officeart/2005/8/layout/hierarchy1"/>
    <dgm:cxn modelId="{E22BAB82-52A3-564B-A9E3-F603B2B1A235}" type="presParOf" srcId="{B1FEBB5C-1B48-864B-A6CF-913AAF542C5A}" destId="{39271EB0-4F5E-A643-B461-3B7F62B60072}" srcOrd="0" destOrd="0" presId="urn:microsoft.com/office/officeart/2005/8/layout/hierarchy1"/>
    <dgm:cxn modelId="{EC08C0D7-2DF4-BE40-89BE-104CC4C59C0D}" type="presParOf" srcId="{B1FEBB5C-1B48-864B-A6CF-913AAF542C5A}" destId="{E641EDEE-69CC-F24A-8D90-D7DAE84A6D94}" srcOrd="1" destOrd="0" presId="urn:microsoft.com/office/officeart/2005/8/layout/hierarchy1"/>
    <dgm:cxn modelId="{89B593D2-79C8-7641-B55E-9D61265DF434}" type="presParOf" srcId="{1CA5DBD4-141C-8044-9F47-B50035603961}" destId="{3F4EC753-5F57-0A4D-A16A-4EA5C75196E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DF3B2A-89AF-4F4D-A54E-1BC690CE217D}">
      <dsp:nvSpPr>
        <dsp:cNvPr id="0" name=""/>
        <dsp:cNvSpPr/>
      </dsp:nvSpPr>
      <dsp:spPr>
        <a:xfrm>
          <a:off x="906" y="148608"/>
          <a:ext cx="3534576" cy="494840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569" tIns="330200" rIns="27556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Why have we picked Nintendo switch game? </a:t>
          </a:r>
        </a:p>
      </dsp:txBody>
      <dsp:txXfrm>
        <a:off x="906" y="2029003"/>
        <a:ext cx="3534576" cy="2969044"/>
      </dsp:txXfrm>
    </dsp:sp>
    <dsp:sp modelId="{7F14A640-30B4-6142-8231-BA482E9FD6A8}">
      <dsp:nvSpPr>
        <dsp:cNvPr id="0" name=""/>
        <dsp:cNvSpPr/>
      </dsp:nvSpPr>
      <dsp:spPr>
        <a:xfrm>
          <a:off x="1025933" y="643449"/>
          <a:ext cx="1484522" cy="148452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739" tIns="12700" rIns="11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243336" y="860852"/>
        <a:ext cx="1049716" cy="1049716"/>
      </dsp:txXfrm>
    </dsp:sp>
    <dsp:sp modelId="{19C5958B-21C0-8E48-9EBE-DDFDBF721053}">
      <dsp:nvSpPr>
        <dsp:cNvPr id="0" name=""/>
        <dsp:cNvSpPr/>
      </dsp:nvSpPr>
      <dsp:spPr>
        <a:xfrm>
          <a:off x="906" y="5096943"/>
          <a:ext cx="3534576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8E8EF8-2F2C-004E-89C7-54D0DD9C9B59}">
      <dsp:nvSpPr>
        <dsp:cNvPr id="0" name=""/>
        <dsp:cNvSpPr/>
      </dsp:nvSpPr>
      <dsp:spPr>
        <a:xfrm>
          <a:off x="3888940" y="148608"/>
          <a:ext cx="3534576" cy="4948406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5569" tIns="330200" rIns="275569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This project will explore all the types of game in Nintendo switch database</a:t>
          </a:r>
        </a:p>
      </dsp:txBody>
      <dsp:txXfrm>
        <a:off x="3888940" y="2029003"/>
        <a:ext cx="3534576" cy="2969044"/>
      </dsp:txXfrm>
    </dsp:sp>
    <dsp:sp modelId="{C06AF10A-52C5-264B-8A4F-C47F763453AF}">
      <dsp:nvSpPr>
        <dsp:cNvPr id="0" name=""/>
        <dsp:cNvSpPr/>
      </dsp:nvSpPr>
      <dsp:spPr>
        <a:xfrm>
          <a:off x="4913967" y="643449"/>
          <a:ext cx="1484522" cy="148452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739" tIns="12700" rIns="115739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131370" y="860852"/>
        <a:ext cx="1049716" cy="1049716"/>
      </dsp:txXfrm>
    </dsp:sp>
    <dsp:sp modelId="{C8A85D04-BDDF-BF4B-81BC-BC33BCB51C4C}">
      <dsp:nvSpPr>
        <dsp:cNvPr id="0" name=""/>
        <dsp:cNvSpPr/>
      </dsp:nvSpPr>
      <dsp:spPr>
        <a:xfrm>
          <a:off x="3888940" y="5096943"/>
          <a:ext cx="3534576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19DA56-3E62-FA48-9E30-0FFA27316290}">
      <dsp:nvSpPr>
        <dsp:cNvPr id="0" name=""/>
        <dsp:cNvSpPr/>
      </dsp:nvSpPr>
      <dsp:spPr>
        <a:xfrm>
          <a:off x="0" y="0"/>
          <a:ext cx="578862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4F67546-ECAD-B741-99C3-090CDB434007}">
      <dsp:nvSpPr>
        <dsp:cNvPr id="0" name=""/>
        <dsp:cNvSpPr/>
      </dsp:nvSpPr>
      <dsp:spPr>
        <a:xfrm>
          <a:off x="0" y="0"/>
          <a:ext cx="5788629" cy="1836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attributes we used to create the database is table construct, insert, into, from, foreign key, primary key, not null and string operation.</a:t>
          </a:r>
        </a:p>
      </dsp:txBody>
      <dsp:txXfrm>
        <a:off x="0" y="0"/>
        <a:ext cx="5788629" cy="1836775"/>
      </dsp:txXfrm>
    </dsp:sp>
    <dsp:sp modelId="{D6E082B4-DD68-894B-89A4-5B00E21612B8}">
      <dsp:nvSpPr>
        <dsp:cNvPr id="0" name=""/>
        <dsp:cNvSpPr/>
      </dsp:nvSpPr>
      <dsp:spPr>
        <a:xfrm>
          <a:off x="0" y="1836775"/>
          <a:ext cx="5788629" cy="0"/>
        </a:xfrm>
        <a:prstGeom prst="line">
          <a:avLst/>
        </a:prstGeom>
        <a:solidFill>
          <a:schemeClr val="accent2">
            <a:hueOff val="1475793"/>
            <a:satOff val="-6975"/>
            <a:lumOff val="3334"/>
            <a:alphaOff val="0"/>
          </a:schemeClr>
        </a:solidFill>
        <a:ln w="12700" cap="flat" cmpd="sng" algn="ctr">
          <a:solidFill>
            <a:schemeClr val="accent2">
              <a:hueOff val="1475793"/>
              <a:satOff val="-6975"/>
              <a:lumOff val="3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CFFA973-6F85-534A-978F-54C0C9EDEAC9}">
      <dsp:nvSpPr>
        <dsp:cNvPr id="0" name=""/>
        <dsp:cNvSpPr/>
      </dsp:nvSpPr>
      <dsp:spPr>
        <a:xfrm>
          <a:off x="0" y="1836775"/>
          <a:ext cx="5788629" cy="1836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Table Construct/ Entities : customer, games, </a:t>
          </a:r>
          <a:r>
            <a:rPr lang="en-US" sz="1400" kern="1200" err="1"/>
            <a:t>sale_customer</a:t>
          </a:r>
          <a:r>
            <a:rPr lang="en-US" sz="1400" kern="1200"/>
            <a:t>, sales_vendor and vendor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Customer: </a:t>
          </a:r>
          <a:r>
            <a:rPr lang="en-US" sz="1400" kern="1200" err="1"/>
            <a:t>customer_name</a:t>
          </a:r>
          <a:r>
            <a:rPr lang="en-US" sz="1400" kern="1200"/>
            <a:t>, date birth, emails, </a:t>
          </a:r>
          <a:r>
            <a:rPr lang="en-US" sz="1400" kern="1200" err="1"/>
            <a:t>customer_ID</a:t>
          </a:r>
          <a:endParaRPr lang="en-US" sz="1400" kern="1200"/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Games: </a:t>
          </a:r>
          <a:r>
            <a:rPr lang="en-US" sz="1400" kern="1200" err="1"/>
            <a:t>game_id</a:t>
          </a:r>
          <a:r>
            <a:rPr lang="en-US" sz="1400" kern="1200"/>
            <a:t>, title, </a:t>
          </a:r>
          <a:r>
            <a:rPr lang="en-US" sz="1400" kern="1200" err="1"/>
            <a:t>year_rel</a:t>
          </a:r>
          <a:r>
            <a:rPr lang="en-US" sz="1400" kern="1200"/>
            <a:t>, price, review, rating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and this are some examples 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Games we used were Mario, Pokémon, The Legend of Zelda, Kirby Star Allies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0" y="1836775"/>
        <a:ext cx="5788629" cy="18367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BCC2DE-0F9D-C54B-A090-932BB0DFB90F}">
      <dsp:nvSpPr>
        <dsp:cNvPr id="0" name=""/>
        <dsp:cNvSpPr/>
      </dsp:nvSpPr>
      <dsp:spPr>
        <a:xfrm>
          <a:off x="0" y="12108"/>
          <a:ext cx="5566706" cy="167435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We split everything in half: </a:t>
          </a:r>
        </a:p>
      </dsp:txBody>
      <dsp:txXfrm>
        <a:off x="81735" y="93843"/>
        <a:ext cx="5403236" cy="1510889"/>
      </dsp:txXfrm>
    </dsp:sp>
    <dsp:sp modelId="{B5CAD512-9F6A-094D-A3D9-46205EB7ED03}">
      <dsp:nvSpPr>
        <dsp:cNvPr id="0" name=""/>
        <dsp:cNvSpPr/>
      </dsp:nvSpPr>
      <dsp:spPr>
        <a:xfrm>
          <a:off x="0" y="1752707"/>
          <a:ext cx="5566706" cy="1674359"/>
        </a:xfrm>
        <a:prstGeom prst="roundRect">
          <a:avLst/>
        </a:prstGeom>
        <a:solidFill>
          <a:schemeClr val="accent2">
            <a:hueOff val="737896"/>
            <a:satOff val="-3488"/>
            <a:lumOff val="1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For milestone I, we divided the work in half. There were 5 questions and we split that by Martin got 3 question and I got 2 question. </a:t>
          </a:r>
        </a:p>
      </dsp:txBody>
      <dsp:txXfrm>
        <a:off x="81735" y="1834442"/>
        <a:ext cx="5403236" cy="1510889"/>
      </dsp:txXfrm>
    </dsp:sp>
    <dsp:sp modelId="{837BD51A-B045-6244-B1F5-10BE127B8C5E}">
      <dsp:nvSpPr>
        <dsp:cNvPr id="0" name=""/>
        <dsp:cNvSpPr/>
      </dsp:nvSpPr>
      <dsp:spPr>
        <a:xfrm>
          <a:off x="0" y="3493306"/>
          <a:ext cx="5566706" cy="1674359"/>
        </a:xfrm>
        <a:prstGeom prst="roundRect">
          <a:avLst/>
        </a:prstGeom>
        <a:solidFill>
          <a:schemeClr val="accent2">
            <a:hueOff val="1475793"/>
            <a:satOff val="-6975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For milestone II, we divided the work in half also. We constructed 5 entities. We split that in 3 – 2. Martin got customer, game, sales_customer and Munira got sales_vendor and vendor.</a:t>
          </a:r>
        </a:p>
      </dsp:txBody>
      <dsp:txXfrm>
        <a:off x="81735" y="3575041"/>
        <a:ext cx="5403236" cy="151088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FE304-990B-AD43-A870-F697416929BE}">
      <dsp:nvSpPr>
        <dsp:cNvPr id="0" name=""/>
        <dsp:cNvSpPr/>
      </dsp:nvSpPr>
      <dsp:spPr>
        <a:xfrm>
          <a:off x="0" y="0"/>
          <a:ext cx="463234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817EC1-3ED6-B944-A0EB-9FB2EB314479}">
      <dsp:nvSpPr>
        <dsp:cNvPr id="0" name=""/>
        <dsp:cNvSpPr/>
      </dsp:nvSpPr>
      <dsp:spPr>
        <a:xfrm>
          <a:off x="0" y="0"/>
          <a:ext cx="4632341" cy="41903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List of Names of Games and their prices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/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Select Title, Price from Game</a:t>
          </a:r>
        </a:p>
      </dsp:txBody>
      <dsp:txXfrm>
        <a:off x="0" y="0"/>
        <a:ext cx="4632341" cy="41903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D50B79-2E58-7347-A31E-168A16BE269C}">
      <dsp:nvSpPr>
        <dsp:cNvPr id="0" name=""/>
        <dsp:cNvSpPr/>
      </dsp:nvSpPr>
      <dsp:spPr>
        <a:xfrm>
          <a:off x="0" y="635987"/>
          <a:ext cx="3012834" cy="191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B5DBC-FB9E-2142-8978-90B22CEEC70D}">
      <dsp:nvSpPr>
        <dsp:cNvPr id="0" name=""/>
        <dsp:cNvSpPr/>
      </dsp:nvSpPr>
      <dsp:spPr>
        <a:xfrm>
          <a:off x="334759" y="954008"/>
          <a:ext cx="3012834" cy="1913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We learned how to create a database from scratch </a:t>
          </a:r>
        </a:p>
      </dsp:txBody>
      <dsp:txXfrm>
        <a:off x="390793" y="1010042"/>
        <a:ext cx="2900766" cy="1801082"/>
      </dsp:txXfrm>
    </dsp:sp>
    <dsp:sp modelId="{CB982AA7-3AF4-2C46-B3CF-16B87DBE5819}">
      <dsp:nvSpPr>
        <dsp:cNvPr id="0" name=""/>
        <dsp:cNvSpPr/>
      </dsp:nvSpPr>
      <dsp:spPr>
        <a:xfrm>
          <a:off x="3878308" y="558275"/>
          <a:ext cx="3012834" cy="191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5CDA0-32D2-7344-9FAE-705C4B71CD7A}">
      <dsp:nvSpPr>
        <dsp:cNvPr id="0" name=""/>
        <dsp:cNvSpPr/>
      </dsp:nvSpPr>
      <dsp:spPr>
        <a:xfrm>
          <a:off x="4213068" y="876296"/>
          <a:ext cx="3012834" cy="1913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Jobs</a:t>
          </a:r>
        </a:p>
      </dsp:txBody>
      <dsp:txXfrm>
        <a:off x="4269102" y="932330"/>
        <a:ext cx="2900766" cy="1801082"/>
      </dsp:txXfrm>
    </dsp:sp>
    <dsp:sp modelId="{39271EB0-4F5E-A643-B461-3B7F62B60072}">
      <dsp:nvSpPr>
        <dsp:cNvPr id="0" name=""/>
        <dsp:cNvSpPr/>
      </dsp:nvSpPr>
      <dsp:spPr>
        <a:xfrm>
          <a:off x="7364707" y="635987"/>
          <a:ext cx="3012834" cy="19131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41EDEE-69CC-F24A-8D90-D7DAE84A6D94}">
      <dsp:nvSpPr>
        <dsp:cNvPr id="0" name=""/>
        <dsp:cNvSpPr/>
      </dsp:nvSpPr>
      <dsp:spPr>
        <a:xfrm>
          <a:off x="7699467" y="954008"/>
          <a:ext cx="3012834" cy="19131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Kahoot!</a:t>
          </a:r>
        </a:p>
      </dsp:txBody>
      <dsp:txXfrm>
        <a:off x="7755501" y="1010042"/>
        <a:ext cx="2900766" cy="1801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280FA8-73E8-9443-924D-17F6216DD2C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CA8F1-E3AE-5F4C-82A3-EEC09A28A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470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59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6370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236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4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117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8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CA8F1-E3AE-5F4C-82A3-EEC09A28AD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276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97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701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910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4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7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893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1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44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606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51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208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12/1/21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1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3EAA282C-D6AD-4614-A9F7-E9D8CDB6B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CE4664-2DAC-E546-8C03-3A8B3C7DD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33" b="14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85349CB8-0027-49D3-B09C-B3097EB0E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49100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B33B1C-0BC3-5845-BEE4-41EAEC67D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436" y="5284380"/>
            <a:ext cx="10495128" cy="775225"/>
          </a:xfrm>
        </p:spPr>
        <p:txBody>
          <a:bodyPr anchor="ctr">
            <a:normAutofit/>
          </a:bodyPr>
          <a:lstStyle/>
          <a:p>
            <a:r>
              <a:rPr lang="en-US" sz="4000"/>
              <a:t>Nintendo Switch 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B80741-60F3-924B-85EB-6170B389F7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6956" y="6059605"/>
            <a:ext cx="8598089" cy="532263"/>
          </a:xfrm>
        </p:spPr>
        <p:txBody>
          <a:bodyPr>
            <a:normAutofit/>
          </a:bodyPr>
          <a:lstStyle/>
          <a:p>
            <a:r>
              <a:rPr lang="en-US" sz="1600"/>
              <a:t>Munira Hasasn &amp; Martin Liu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C4A330F7-C135-4887-BEB7-715897211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4849100"/>
            <a:ext cx="3309581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B4BC022-2321-4FF2-BB92-B4B3F486C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864221" y="4849100"/>
            <a:ext cx="3327780" cy="5281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6E8991A-3FA3-406E-92A6-7021C64B8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0990" y="4849100"/>
            <a:ext cx="2648592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4486EB5-0FC0-4694-8A6B-5084CCDF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30" y="5834655"/>
            <a:ext cx="4296771" cy="102334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02A2150-2605-46B8-9C26-A96C0BB01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283588" y="4849100"/>
            <a:ext cx="1460311" cy="20089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280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7F430E9F-3B61-4A75-9A34-1EF839CC7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35A93CC3-99AA-471D-9142-5BD2235D6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12">
            <a:extLst>
              <a:ext uri="{FF2B5EF4-FFF2-40B4-BE49-F238E27FC236}">
                <a16:creationId xmlns:a16="http://schemas.microsoft.com/office/drawing/2014/main" id="{5D5A1EFF-2E6F-4210-A283-AF9BE5B07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4">
            <a:extLst>
              <a:ext uri="{FF2B5EF4-FFF2-40B4-BE49-F238E27FC236}">
                <a16:creationId xmlns:a16="http://schemas.microsoft.com/office/drawing/2014/main" id="{24C9A7BB-4074-4704-B5B6-B526355DF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5622E3-2C65-496F-9C3F-CBEE21924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1299548"/>
            <a:ext cx="1769035" cy="69557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4ED111D-3746-4B9C-AEE8-7AB834670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5AE1D3C-1EF9-4A89-B613-EE7B78910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4BB8029-9007-6A41-83D4-E3169B59A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497395"/>
            <a:ext cx="10064376" cy="1229756"/>
          </a:xfrm>
        </p:spPr>
        <p:txBody>
          <a:bodyPr>
            <a:normAutofit/>
          </a:bodyPr>
          <a:lstStyle/>
          <a:p>
            <a:r>
              <a:rPr lang="en-US"/>
              <a:t>Conclusion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E80A3F-530A-4181-887F-9AAF6DCBF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-14436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Content Placeholder 2">
            <a:extLst>
              <a:ext uri="{FF2B5EF4-FFF2-40B4-BE49-F238E27FC236}">
                <a16:creationId xmlns:a16="http://schemas.microsoft.com/office/drawing/2014/main" id="{5993413E-5295-474F-BDCC-BA28A8DF03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338738"/>
              </p:ext>
            </p:extLst>
          </p:nvPr>
        </p:nvGraphicFramePr>
        <p:xfrm>
          <a:off x="818708" y="2552700"/>
          <a:ext cx="10712302" cy="35031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05455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9A5737-8D36-4BF8-AC7D-2AA2B6B63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968"/>
            <a:ext cx="3818316" cy="6900306"/>
          </a:xfrm>
          <a:custGeom>
            <a:avLst/>
            <a:gdLst>
              <a:gd name="connsiteX0" fmla="*/ 0 w 4584879"/>
              <a:gd name="connsiteY0" fmla="*/ 0 h 6863976"/>
              <a:gd name="connsiteX1" fmla="*/ 4584879 w 4584879"/>
              <a:gd name="connsiteY1" fmla="*/ 0 h 6863976"/>
              <a:gd name="connsiteX2" fmla="*/ 2493114 w 4584879"/>
              <a:gd name="connsiteY2" fmla="*/ 6863976 h 6863976"/>
              <a:gd name="connsiteX3" fmla="*/ 0 w 4584879"/>
              <a:gd name="connsiteY3" fmla="*/ 6863976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493114 w 3818316"/>
              <a:gd name="connsiteY2" fmla="*/ 6863976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  <a:gd name="connsiteX0" fmla="*/ 0 w 3818316"/>
              <a:gd name="connsiteY0" fmla="*/ 0 h 6863976"/>
              <a:gd name="connsiteX1" fmla="*/ 3818316 w 3818316"/>
              <a:gd name="connsiteY1" fmla="*/ 0 h 6863976"/>
              <a:gd name="connsiteX2" fmla="*/ 2252194 w 3818316"/>
              <a:gd name="connsiteY2" fmla="*/ 6853025 h 6863976"/>
              <a:gd name="connsiteX3" fmla="*/ 0 w 3818316"/>
              <a:gd name="connsiteY3" fmla="*/ 6863976 h 6863976"/>
              <a:gd name="connsiteX4" fmla="*/ 0 w 3818316"/>
              <a:gd name="connsiteY4" fmla="*/ 0 h 6863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8316" h="6863976">
                <a:moveTo>
                  <a:pt x="0" y="0"/>
                </a:moveTo>
                <a:lnTo>
                  <a:pt x="3818316" y="0"/>
                </a:lnTo>
                <a:lnTo>
                  <a:pt x="2252194" y="6853025"/>
                </a:lnTo>
                <a:lnTo>
                  <a:pt x="0" y="6863976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EA4C7-9B8D-7D4A-8AA0-53628D48B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810" y="714374"/>
            <a:ext cx="2472454" cy="1857375"/>
          </a:xfrm>
        </p:spPr>
        <p:txBody>
          <a:bodyPr anchor="t">
            <a:normAutofit/>
          </a:bodyPr>
          <a:lstStyle/>
          <a:p>
            <a:r>
              <a:rPr lang="en-US" sz="2000"/>
              <a:t>introduction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2ECE8B0-6962-4F5B-830A-E8F8F9726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759626"/>
            <a:ext cx="3484282" cy="409538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AF673E-0279-495F-A8A9-F84D0AB5A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259294"/>
            <a:ext cx="4748213" cy="159571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CEB53BF-811C-49E9-A48B-2960813F33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47500578"/>
              </p:ext>
            </p:extLst>
          </p:nvPr>
        </p:nvGraphicFramePr>
        <p:xfrm>
          <a:off x="4106586" y="788465"/>
          <a:ext cx="7424423" cy="5245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8684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2">
            <a:extLst>
              <a:ext uri="{FF2B5EF4-FFF2-40B4-BE49-F238E27FC236}">
                <a16:creationId xmlns:a16="http://schemas.microsoft.com/office/drawing/2014/main" id="{A817523A-D1A4-4AA1-A06E-3E8AA7B4B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ectangle 154">
            <a:extLst>
              <a:ext uri="{FF2B5EF4-FFF2-40B4-BE49-F238E27FC236}">
                <a16:creationId xmlns:a16="http://schemas.microsoft.com/office/drawing/2014/main" id="{04E9E526-05D2-4C66-8B99-CB7BC51F32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558BE-C4F3-7E41-A517-5AB6273A9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0"/>
            <a:ext cx="6602104" cy="1683871"/>
          </a:xfrm>
        </p:spPr>
        <p:txBody>
          <a:bodyPr>
            <a:normAutofit/>
          </a:bodyPr>
          <a:lstStyle/>
          <a:p>
            <a:r>
              <a:rPr lang="en-US"/>
              <a:t>Designing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3EA1D-1714-4B4A-B72B-2232EFDA92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2" r="16436" b="-1"/>
          <a:stretch/>
        </p:blipFill>
        <p:spPr>
          <a:xfrm>
            <a:off x="7958352" y="-5970"/>
            <a:ext cx="4233648" cy="3434971"/>
          </a:xfrm>
          <a:custGeom>
            <a:avLst/>
            <a:gdLst/>
            <a:ahLst/>
            <a:cxnLst/>
            <a:rect l="l" t="t" r="r" b="b"/>
            <a:pathLst>
              <a:path w="4233648" h="3434971">
                <a:moveTo>
                  <a:pt x="1032308" y="0"/>
                </a:moveTo>
                <a:lnTo>
                  <a:pt x="4233648" y="0"/>
                </a:lnTo>
                <a:lnTo>
                  <a:pt x="4233648" y="3434971"/>
                </a:lnTo>
                <a:lnTo>
                  <a:pt x="0" y="3434971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A8EC78-0A94-1842-962D-D55FF39651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67" r="1" b="5534"/>
          <a:stretch/>
        </p:blipFill>
        <p:spPr>
          <a:xfrm>
            <a:off x="6931629" y="3422376"/>
            <a:ext cx="5260371" cy="3527063"/>
          </a:xfrm>
          <a:custGeom>
            <a:avLst/>
            <a:gdLst/>
            <a:ahLst/>
            <a:cxnLst/>
            <a:rect l="l" t="t" r="r" b="b"/>
            <a:pathLst>
              <a:path w="5260371" h="3434971">
                <a:moveTo>
                  <a:pt x="1028714" y="0"/>
                </a:moveTo>
                <a:lnTo>
                  <a:pt x="5260371" y="0"/>
                </a:lnTo>
                <a:lnTo>
                  <a:pt x="5260371" y="3434971"/>
                </a:lnTo>
                <a:lnTo>
                  <a:pt x="0" y="3423010"/>
                </a:lnTo>
                <a:close/>
              </a:path>
            </a:pathLst>
          </a:custGeom>
        </p:spPr>
      </p:pic>
      <p:cxnSp>
        <p:nvCxnSpPr>
          <p:cNvPr id="161" name="Straight Connector 156">
            <a:extLst>
              <a:ext uri="{FF2B5EF4-FFF2-40B4-BE49-F238E27FC236}">
                <a16:creationId xmlns:a16="http://schemas.microsoft.com/office/drawing/2014/main" id="{F3F47F83-8728-4E0D-BDE6-2C09A035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95228" y="0"/>
            <a:ext cx="532263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4D6C538F-BFF0-4A59-981D-31B17B6C5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1162068"/>
              </p:ext>
            </p:extLst>
          </p:nvPr>
        </p:nvGraphicFramePr>
        <p:xfrm>
          <a:off x="1143000" y="2360428"/>
          <a:ext cx="5788629" cy="367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65670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6CA7A60-8DF8-4B78-BFE3-B372B90AB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A5BEF-4696-A34B-986B-8149B9FCC3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13" y="908925"/>
            <a:ext cx="3723304" cy="4938854"/>
          </a:xfrm>
        </p:spPr>
        <p:txBody>
          <a:bodyPr>
            <a:normAutofit/>
          </a:bodyPr>
          <a:lstStyle/>
          <a:p>
            <a:r>
              <a:rPr lang="en-US" sz="3400"/>
              <a:t>Contribution 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CE8AF9-FB73-4BD9-BA50-43BF340CB0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532336" y="0"/>
            <a:ext cx="2086972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1CEFB97-33B1-4F90-A6B8-EAA26EEA1E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519615" y="0"/>
            <a:ext cx="583558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FD826B2-3BF8-4068-8DAD-CCB5B72A3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8318653"/>
              </p:ext>
            </p:extLst>
          </p:nvPr>
        </p:nvGraphicFramePr>
        <p:xfrm>
          <a:off x="5869682" y="799416"/>
          <a:ext cx="5566706" cy="5179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57993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1775E6C-9FE7-4AE4-ABE7-2568D95DE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3">
            <a:extLst>
              <a:ext uri="{FF2B5EF4-FFF2-40B4-BE49-F238E27FC236}">
                <a16:creationId xmlns:a16="http://schemas.microsoft.com/office/drawing/2014/main" id="{8CECB99A-E2AB-482F-A307-4879553101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31323" y="-5553"/>
            <a:ext cx="8860678" cy="687330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229836 w 5905812"/>
              <a:gd name="connsiteY0" fmla="*/ 0 h 6888661"/>
              <a:gd name="connsiteX1" fmla="*/ 5905812 w 5905812"/>
              <a:gd name="connsiteY1" fmla="*/ 11953 h 6888661"/>
              <a:gd name="connsiteX2" fmla="*/ 5905812 w 5905812"/>
              <a:gd name="connsiteY2" fmla="*/ 6869951 h 6888661"/>
              <a:gd name="connsiteX3" fmla="*/ 0 w 5905812"/>
              <a:gd name="connsiteY3" fmla="*/ 6888661 h 6888661"/>
              <a:gd name="connsiteX4" fmla="*/ 1229836 w 5905812"/>
              <a:gd name="connsiteY4" fmla="*/ 0 h 6888661"/>
              <a:gd name="connsiteX0" fmla="*/ 1156550 w 5832526"/>
              <a:gd name="connsiteY0" fmla="*/ 0 h 6883466"/>
              <a:gd name="connsiteX1" fmla="*/ 5832526 w 5832526"/>
              <a:gd name="connsiteY1" fmla="*/ 11953 h 6883466"/>
              <a:gd name="connsiteX2" fmla="*/ 5832526 w 5832526"/>
              <a:gd name="connsiteY2" fmla="*/ 6869951 h 6883466"/>
              <a:gd name="connsiteX3" fmla="*/ 0 w 5832526"/>
              <a:gd name="connsiteY3" fmla="*/ 6883466 h 6883466"/>
              <a:gd name="connsiteX4" fmla="*/ 1156550 w 5832526"/>
              <a:gd name="connsiteY4" fmla="*/ 0 h 6883466"/>
              <a:gd name="connsiteX0" fmla="*/ 1104130 w 5780106"/>
              <a:gd name="connsiteY0" fmla="*/ 0 h 6873306"/>
              <a:gd name="connsiteX1" fmla="*/ 5780106 w 5780106"/>
              <a:gd name="connsiteY1" fmla="*/ 11953 h 6873306"/>
              <a:gd name="connsiteX2" fmla="*/ 5780106 w 5780106"/>
              <a:gd name="connsiteY2" fmla="*/ 6869951 h 6873306"/>
              <a:gd name="connsiteX3" fmla="*/ 0 w 5780106"/>
              <a:gd name="connsiteY3" fmla="*/ 6873306 h 6873306"/>
              <a:gd name="connsiteX4" fmla="*/ 1104130 w 5780106"/>
              <a:gd name="connsiteY4" fmla="*/ 0 h 6873306"/>
              <a:gd name="connsiteX0" fmla="*/ 1064815 w 5740791"/>
              <a:gd name="connsiteY0" fmla="*/ 0 h 6869951"/>
              <a:gd name="connsiteX1" fmla="*/ 5740791 w 5740791"/>
              <a:gd name="connsiteY1" fmla="*/ 11953 h 6869951"/>
              <a:gd name="connsiteX2" fmla="*/ 5740791 w 5740791"/>
              <a:gd name="connsiteY2" fmla="*/ 6869951 h 6869951"/>
              <a:gd name="connsiteX3" fmla="*/ 0 w 5740791"/>
              <a:gd name="connsiteY3" fmla="*/ 6863146 h 6869951"/>
              <a:gd name="connsiteX4" fmla="*/ 1064815 w 5740791"/>
              <a:gd name="connsiteY4" fmla="*/ 0 h 6869951"/>
              <a:gd name="connsiteX0" fmla="*/ 1038605 w 5714581"/>
              <a:gd name="connsiteY0" fmla="*/ 0 h 6873306"/>
              <a:gd name="connsiteX1" fmla="*/ 5714581 w 5714581"/>
              <a:gd name="connsiteY1" fmla="*/ 11953 h 6873306"/>
              <a:gd name="connsiteX2" fmla="*/ 5714581 w 5714581"/>
              <a:gd name="connsiteY2" fmla="*/ 6869951 h 6873306"/>
              <a:gd name="connsiteX3" fmla="*/ 0 w 5714581"/>
              <a:gd name="connsiteY3" fmla="*/ 6873306 h 6873306"/>
              <a:gd name="connsiteX4" fmla="*/ 1038605 w 5714581"/>
              <a:gd name="connsiteY4" fmla="*/ 0 h 6873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714581" h="6873306">
                <a:moveTo>
                  <a:pt x="1038605" y="0"/>
                </a:moveTo>
                <a:lnTo>
                  <a:pt x="5714581" y="11953"/>
                </a:lnTo>
                <a:lnTo>
                  <a:pt x="5714581" y="6869951"/>
                </a:lnTo>
                <a:lnTo>
                  <a:pt x="0" y="6873306"/>
                </a:lnTo>
                <a:lnTo>
                  <a:pt x="1038605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B714E-688F-0343-BB40-94064D08A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4" y="675167"/>
            <a:ext cx="3971261" cy="4064174"/>
          </a:xfrm>
        </p:spPr>
        <p:txBody>
          <a:bodyPr anchor="t">
            <a:normAutofit/>
          </a:bodyPr>
          <a:lstStyle/>
          <a:p>
            <a:r>
              <a:rPr lang="en-US"/>
              <a:t>Problem 			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8938C-6869-D34A-B97E-43B7AD892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3026" y="533400"/>
            <a:ext cx="5883964" cy="5771481"/>
          </a:xfrm>
        </p:spPr>
        <p:txBody>
          <a:bodyPr anchor="ctr">
            <a:normAutofit/>
          </a:bodyPr>
          <a:lstStyle/>
          <a:p>
            <a:r>
              <a:rPr lang="en-US"/>
              <a:t>Sensitive cases </a:t>
            </a:r>
          </a:p>
          <a:p>
            <a:pPr lvl="1"/>
            <a:r>
              <a:rPr lang="en-US"/>
              <a:t>Examples : </a:t>
            </a:r>
            <a:r>
              <a:rPr lang="en-US" err="1"/>
              <a:t>cutomer_id</a:t>
            </a:r>
            <a:r>
              <a:rPr lang="en-US"/>
              <a:t> doesn’t match </a:t>
            </a:r>
          </a:p>
          <a:p>
            <a:pPr lvl="1"/>
            <a:r>
              <a:rPr lang="en-US" err="1"/>
              <a:t>Sql</a:t>
            </a:r>
            <a:r>
              <a:rPr lang="en-US"/>
              <a:t> syntax </a:t>
            </a:r>
            <a:r>
              <a:rPr lang="en-US" err="1"/>
              <a:t>errir</a:t>
            </a:r>
            <a:r>
              <a:rPr lang="en-US"/>
              <a:t> not adding “”</a:t>
            </a:r>
          </a:p>
          <a:p>
            <a:pPr lvl="1"/>
            <a:r>
              <a:rPr lang="en-US"/>
              <a:t>Error Code: 1062. Duplicate entry '10004' for key '</a:t>
            </a:r>
            <a:r>
              <a:rPr lang="en-US" err="1"/>
              <a:t>sales_vendor.PRIMARY</a:t>
            </a:r>
            <a:r>
              <a:rPr lang="en-US"/>
              <a:t>'</a:t>
            </a:r>
          </a:p>
          <a:p>
            <a:pPr lvl="1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B4C179-2540-4304-9C9C-2AAAA53EF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4894729"/>
            <a:ext cx="4206239" cy="196787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A364443-B44B-44C9-B8C4-AED23CB6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91373" y="0"/>
            <a:ext cx="463526" cy="691388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493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5F0A9D0-BB35-4CAB-B92D-E061B9D8E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2F5DE35-776B-4C7D-AF2E-514E68BDD2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0"/>
            <a:ext cx="698360" cy="57024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65E4E8-1272-4386-BDFE-0129D7A7E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9642143" y="0"/>
            <a:ext cx="2549857" cy="207446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515F51-DBC6-42B8-9C34-749F69BB6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897737" y="0"/>
            <a:ext cx="1294263" cy="599136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95C7DCD-C77C-524C-BA30-E78C05510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638174"/>
            <a:ext cx="10529048" cy="1476375"/>
          </a:xfrm>
        </p:spPr>
        <p:txBody>
          <a:bodyPr>
            <a:normAutofit/>
          </a:bodyPr>
          <a:lstStyle/>
          <a:p>
            <a:r>
              <a:rPr lang="en-US"/>
              <a:t>Use case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73F5967-4993-405D-A3E6-84DCEFF44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2403086" cy="103723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3A523CC-BD6C-4A0D-B9DB-1DC2CE1E2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807758" y="5501473"/>
            <a:ext cx="5455709" cy="135652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A3B8A71-18D0-CC48-BAE3-2AA068A21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8437" y="2991442"/>
            <a:ext cx="5110163" cy="2456266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046DEC-D2E2-41A9-AAAD-9FEF776E9D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3117535"/>
              </p:ext>
            </p:extLst>
          </p:nvPr>
        </p:nvGraphicFramePr>
        <p:xfrm>
          <a:off x="1129553" y="2114549"/>
          <a:ext cx="4632341" cy="4190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934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E105210-61FE-4E9D-9076-A5618FDA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C8E7E6-AB7C-B148-B3BE-2E674598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6008914" cy="1683487"/>
          </a:xfrm>
        </p:spPr>
        <p:txBody>
          <a:bodyPr>
            <a:normAutofit/>
          </a:bodyPr>
          <a:lstStyle/>
          <a:p>
            <a:r>
              <a:rPr lang="en-US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E0D53-2AE1-0E4B-A8F9-39B6AAB5D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216886"/>
            <a:ext cx="6150926" cy="3817091"/>
          </a:xfrm>
        </p:spPr>
        <p:txBody>
          <a:bodyPr>
            <a:normAutofit/>
          </a:bodyPr>
          <a:lstStyle/>
          <a:p>
            <a:pPr lvl="0"/>
            <a:r>
              <a:rPr lang="en-US"/>
              <a:t>2) List the location that has sales for </a:t>
            </a:r>
            <a:r>
              <a:rPr lang="en-US" err="1"/>
              <a:t>Pokemon</a:t>
            </a:r>
            <a:endParaRPr lang="en-US"/>
          </a:p>
          <a:p>
            <a:pPr lvl="0"/>
            <a:r>
              <a:rPr lang="en-US"/>
              <a:t>Select Location from </a:t>
            </a:r>
            <a:r>
              <a:rPr lang="en-US" err="1"/>
              <a:t>Vendor,Sales_Vendor</a:t>
            </a:r>
            <a:r>
              <a:rPr lang="en-US"/>
              <a:t> where </a:t>
            </a:r>
            <a:r>
              <a:rPr lang="en-US" err="1"/>
              <a:t>Vendor.vendorId</a:t>
            </a:r>
            <a:r>
              <a:rPr lang="en-US"/>
              <a:t> = </a:t>
            </a:r>
            <a:r>
              <a:rPr lang="en-US" err="1"/>
              <a:t>Sales_Vendor.VendorId</a:t>
            </a:r>
            <a:r>
              <a:rPr lang="en-US"/>
              <a:t> and </a:t>
            </a:r>
            <a:r>
              <a:rPr lang="en-US" err="1"/>
              <a:t>Sales_Vendor.GameID</a:t>
            </a:r>
            <a:r>
              <a:rPr lang="en-US"/>
              <a:t> = '2001';</a:t>
            </a:r>
          </a:p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C1DF613-CD5C-4D37-9F6C-843AFBBBDE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5197929"/>
            <a:ext cx="2875207" cy="166007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CB56F5D-A737-4E56-BCDD-0F992B89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6033977"/>
            <a:ext cx="7151914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668D5B9E-DF8E-4645-BAA4-63B28F826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4" r="8043" b="1"/>
          <a:stretch/>
        </p:blipFill>
        <p:spPr>
          <a:xfrm>
            <a:off x="7963785" y="10"/>
            <a:ext cx="422821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00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D16DE02-C2C8-477C-9FD7-70A983BDE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3AF29F-D5EC-4489-BF8F-3B356C5972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3"/>
            <a:ext cx="12192000" cy="20089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173A01-F891-430E-B39E-483E711B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0363E9-7CD0-497E-88D7-940136490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78117" y="0"/>
            <a:ext cx="340591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CCD4B14-FFCC-4CE5-BC9D-DF47AA1AD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1150" y="1171094"/>
            <a:ext cx="4860850" cy="8240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5DED734-54E5-48ED-AEE6-165F24827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968704" y="0"/>
            <a:ext cx="2147217" cy="199511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0B74AE1-50EC-0342-927C-27E7926CE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553" y="584791"/>
            <a:ext cx="10064376" cy="1086847"/>
          </a:xfrm>
        </p:spPr>
        <p:txBody>
          <a:bodyPr>
            <a:normAutofit/>
          </a:bodyPr>
          <a:lstStyle/>
          <a:p>
            <a:r>
              <a:rPr lang="en-US"/>
              <a:t>Use case 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222167-616B-448F-A79B-219A4FD3D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94353" y="0"/>
            <a:ext cx="239059" cy="200955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110D6-FCB6-F743-9F12-985B4EF8F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9554" y="2499694"/>
            <a:ext cx="5831833" cy="3824906"/>
          </a:xfrm>
        </p:spPr>
        <p:txBody>
          <a:bodyPr anchor="ctr">
            <a:normAutofit/>
          </a:bodyPr>
          <a:lstStyle/>
          <a:p>
            <a:r>
              <a:rPr lang="en-US"/>
              <a:t>List all Customers whose order quantity was greater than 1</a:t>
            </a:r>
          </a:p>
          <a:p>
            <a:r>
              <a:rPr lang="en-US"/>
              <a:t> </a:t>
            </a:r>
          </a:p>
          <a:p>
            <a:r>
              <a:rPr lang="en-US"/>
              <a:t>select Name, Quantity</a:t>
            </a:r>
          </a:p>
          <a:p>
            <a:r>
              <a:rPr lang="en-US"/>
              <a:t>from Customer, </a:t>
            </a:r>
            <a:r>
              <a:rPr lang="en-US" err="1"/>
              <a:t>Sales_Customer</a:t>
            </a:r>
            <a:endParaRPr lang="en-US"/>
          </a:p>
          <a:p>
            <a:r>
              <a:rPr lang="en-US"/>
              <a:t>where </a:t>
            </a:r>
            <a:r>
              <a:rPr lang="en-US" err="1"/>
              <a:t>Customer.CustomerId</a:t>
            </a:r>
            <a:r>
              <a:rPr lang="en-US"/>
              <a:t> = </a:t>
            </a:r>
            <a:r>
              <a:rPr lang="en-US" err="1"/>
              <a:t>sales_customer.customerId</a:t>
            </a:r>
            <a:r>
              <a:rPr lang="en-US"/>
              <a:t> and </a:t>
            </a:r>
            <a:r>
              <a:rPr lang="en-US" err="1"/>
              <a:t>sales_customer.quantity</a:t>
            </a:r>
            <a:r>
              <a:rPr lang="en-US"/>
              <a:t> &gt; 1;</a:t>
            </a:r>
          </a:p>
          <a:p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790CD28-D84C-3544-985F-796A5DE5E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1974" y="3397402"/>
            <a:ext cx="4136627" cy="19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7323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096EABF-579F-4307-8952-04905085F4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Programming data on computer monitor">
            <a:extLst>
              <a:ext uri="{FF2B5EF4-FFF2-40B4-BE49-F238E27FC236}">
                <a16:creationId xmlns:a16="http://schemas.microsoft.com/office/drawing/2014/main" id="{FCB7D30A-DBB9-4052-8794-EFC78E511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035" r="2" b="3660"/>
          <a:stretch/>
        </p:blipFill>
        <p:spPr>
          <a:xfrm>
            <a:off x="5390" y="10"/>
            <a:ext cx="12186610" cy="685798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B10A03-5D6B-434F-8A21-31AA413C7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-3709"/>
            <a:ext cx="12197392" cy="3751685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2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45BD26E-919A-4021-8008-5E46F0903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" y="2475298"/>
            <a:ext cx="2079811" cy="438270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96B2F25-0C37-FB43-A9C8-B8227144A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900" y="928688"/>
            <a:ext cx="6410326" cy="38909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i="1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Show the database 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518D5890-01F1-4DF6-8EA5-01EA2D30F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6458" y="-4763"/>
            <a:ext cx="2863624" cy="688607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302852 w 4726643"/>
              <a:gd name="connsiteY0" fmla="*/ 0 h 6857998"/>
              <a:gd name="connsiteX1" fmla="*/ 4726643 w 4726643"/>
              <a:gd name="connsiteY1" fmla="*/ 0 h 6857998"/>
              <a:gd name="connsiteX2" fmla="*/ 4726643 w 4726643"/>
              <a:gd name="connsiteY2" fmla="*/ 6857998 h 6857998"/>
              <a:gd name="connsiteX3" fmla="*/ 0 w 4726643"/>
              <a:gd name="connsiteY3" fmla="*/ 6836528 h 6857998"/>
              <a:gd name="connsiteX4" fmla="*/ 1302852 w 4726643"/>
              <a:gd name="connsiteY4" fmla="*/ 0 h 6857998"/>
              <a:gd name="connsiteX0" fmla="*/ 1554400 w 4726643"/>
              <a:gd name="connsiteY0" fmla="*/ 0 h 6857998"/>
              <a:gd name="connsiteX1" fmla="*/ 4726643 w 4726643"/>
              <a:gd name="connsiteY1" fmla="*/ 0 h 6857998"/>
              <a:gd name="connsiteX2" fmla="*/ 4726643 w 4726643"/>
              <a:gd name="connsiteY2" fmla="*/ 6857998 h 6857998"/>
              <a:gd name="connsiteX3" fmla="*/ 0 w 4726643"/>
              <a:gd name="connsiteY3" fmla="*/ 6836528 h 6857998"/>
              <a:gd name="connsiteX4" fmla="*/ 1554400 w 4726643"/>
              <a:gd name="connsiteY4" fmla="*/ 0 h 6857998"/>
              <a:gd name="connsiteX0" fmla="*/ 1782548 w 4726643"/>
              <a:gd name="connsiteY0" fmla="*/ 0 h 6857998"/>
              <a:gd name="connsiteX1" fmla="*/ 4726643 w 4726643"/>
              <a:gd name="connsiteY1" fmla="*/ 0 h 6857998"/>
              <a:gd name="connsiteX2" fmla="*/ 4726643 w 4726643"/>
              <a:gd name="connsiteY2" fmla="*/ 6857998 h 6857998"/>
              <a:gd name="connsiteX3" fmla="*/ 0 w 4726643"/>
              <a:gd name="connsiteY3" fmla="*/ 6836528 h 6857998"/>
              <a:gd name="connsiteX4" fmla="*/ 1782548 w 4726643"/>
              <a:gd name="connsiteY4" fmla="*/ 0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26643" h="6857998">
                <a:moveTo>
                  <a:pt x="1782548" y="0"/>
                </a:moveTo>
                <a:lnTo>
                  <a:pt x="4726643" y="0"/>
                </a:lnTo>
                <a:lnTo>
                  <a:pt x="4726643" y="6857998"/>
                </a:lnTo>
                <a:lnTo>
                  <a:pt x="0" y="6836528"/>
                </a:lnTo>
                <a:lnTo>
                  <a:pt x="1782548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CA1FC24-16C7-4C16-887C-BBBC6001B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707275" y="2"/>
            <a:ext cx="3496849" cy="2185986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192C383-6990-4C74-A5FF-EAB4A1EA2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4938713"/>
            <a:ext cx="3790508" cy="191928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35C1B90-3208-4854-BFDE-310A0263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430684" y="6103470"/>
            <a:ext cx="5755926" cy="75452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B20B9B-B58D-4A05-87A2-6F8C78BD7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609213" y="376780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61218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AnalogousFromRegularSeedRightStep">
      <a:dk1>
        <a:srgbClr val="000000"/>
      </a:dk1>
      <a:lt1>
        <a:srgbClr val="FFFFFF"/>
      </a:lt1>
      <a:dk2>
        <a:srgbClr val="1B2F30"/>
      </a:dk2>
      <a:lt2>
        <a:srgbClr val="F1F0F3"/>
      </a:lt2>
      <a:accent1>
        <a:srgbClr val="82AF44"/>
      </a:accent1>
      <a:accent2>
        <a:srgbClr val="4EB23A"/>
      </a:accent2>
      <a:accent3>
        <a:srgbClr val="47B662"/>
      </a:accent3>
      <a:accent4>
        <a:srgbClr val="3AB28A"/>
      </a:accent4>
      <a:accent5>
        <a:srgbClr val="47AEB7"/>
      </a:accent5>
      <a:accent6>
        <a:srgbClr val="3A76B2"/>
      </a:accent6>
      <a:hlink>
        <a:srgbClr val="8B5FC9"/>
      </a:hlink>
      <a:folHlink>
        <a:srgbClr val="7F7F7F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373</Words>
  <Application>Microsoft Macintosh PowerPoint</Application>
  <PresentationFormat>Widescreen</PresentationFormat>
  <Paragraphs>48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Univers Condensed Light</vt:lpstr>
      <vt:lpstr>Walbaum Display Light</vt:lpstr>
      <vt:lpstr>AngleLinesVTI</vt:lpstr>
      <vt:lpstr>Nintendo Switch Game</vt:lpstr>
      <vt:lpstr>introduction</vt:lpstr>
      <vt:lpstr>Designing</vt:lpstr>
      <vt:lpstr>Contribution </vt:lpstr>
      <vt:lpstr>Problem       </vt:lpstr>
      <vt:lpstr>Use case </vt:lpstr>
      <vt:lpstr>Use case</vt:lpstr>
      <vt:lpstr>Use case 3</vt:lpstr>
      <vt:lpstr>Show the database 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Nintendo Switch Game</dc:title>
  <dc:creator>Microsoft Office User</dc:creator>
  <cp:lastModifiedBy>Liu, Martin</cp:lastModifiedBy>
  <cp:revision>2</cp:revision>
  <cp:lastPrinted>2021-12-01T04:40:55Z</cp:lastPrinted>
  <dcterms:created xsi:type="dcterms:W3CDTF">2021-12-01T03:07:50Z</dcterms:created>
  <dcterms:modified xsi:type="dcterms:W3CDTF">2021-12-02T03:48:01Z</dcterms:modified>
</cp:coreProperties>
</file>